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6" r:id="rId4"/>
    <p:sldMasterId id="2147484229" r:id="rId5"/>
    <p:sldMasterId id="2147485005" r:id="rId6"/>
    <p:sldMasterId id="2147485007" r:id="rId7"/>
    <p:sldMasterId id="2147485022" r:id="rId8"/>
  </p:sldMasterIdLst>
  <p:notesMasterIdLst>
    <p:notesMasterId r:id="rId35"/>
  </p:notesMasterIdLst>
  <p:handoutMasterIdLst>
    <p:handoutMasterId r:id="rId36"/>
  </p:handoutMasterIdLst>
  <p:sldIdLst>
    <p:sldId id="3304" r:id="rId9"/>
    <p:sldId id="2051" r:id="rId10"/>
    <p:sldId id="2079" r:id="rId11"/>
    <p:sldId id="2066" r:id="rId12"/>
    <p:sldId id="2076138067" r:id="rId13"/>
    <p:sldId id="2068" r:id="rId14"/>
    <p:sldId id="2076138071" r:id="rId15"/>
    <p:sldId id="2070" r:id="rId16"/>
    <p:sldId id="2076138073" r:id="rId17"/>
    <p:sldId id="3295" r:id="rId18"/>
    <p:sldId id="2076136403" r:id="rId19"/>
    <p:sldId id="2076138074" r:id="rId20"/>
    <p:sldId id="2076138068" r:id="rId21"/>
    <p:sldId id="2076138075" r:id="rId22"/>
    <p:sldId id="257" r:id="rId23"/>
    <p:sldId id="2145706080" r:id="rId24"/>
    <p:sldId id="1532" r:id="rId25"/>
    <p:sldId id="2075" r:id="rId26"/>
    <p:sldId id="2141412040" r:id="rId27"/>
    <p:sldId id="2073" r:id="rId28"/>
    <p:sldId id="2076137379" r:id="rId29"/>
    <p:sldId id="2076137378" r:id="rId30"/>
    <p:sldId id="2076137376" r:id="rId31"/>
    <p:sldId id="2076137377" r:id="rId32"/>
    <p:sldId id="2145706083" r:id="rId33"/>
    <p:sldId id="214570608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3304"/>
            <p14:sldId id="2051"/>
            <p14:sldId id="2079"/>
            <p14:sldId id="2066"/>
            <p14:sldId id="2076138067"/>
            <p14:sldId id="2068"/>
            <p14:sldId id="2076138071"/>
            <p14:sldId id="2070"/>
            <p14:sldId id="2076138073"/>
            <p14:sldId id="3295"/>
            <p14:sldId id="2076136403"/>
            <p14:sldId id="2076138074"/>
            <p14:sldId id="2076138068"/>
            <p14:sldId id="2076138075"/>
            <p14:sldId id="257"/>
            <p14:sldId id="2145706080"/>
            <p14:sldId id="1532"/>
            <p14:sldId id="2075"/>
            <p14:sldId id="2141412040"/>
            <p14:sldId id="2073"/>
            <p14:sldId id="2076137379"/>
            <p14:sldId id="2076137378"/>
            <p14:sldId id="2076137376"/>
            <p14:sldId id="2076137377"/>
            <p14:sldId id="2145706083"/>
            <p14:sldId id="21457060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Will Martin" initials="WM" lastIdx="2" clrIdx="5">
    <p:extLst>
      <p:ext uri="{19B8F6BF-5375-455C-9EA6-DF929625EA0E}">
        <p15:presenceInfo xmlns:p15="http://schemas.microsoft.com/office/powerpoint/2012/main" userId="Will Martin" providerId="None"/>
      </p:ext>
    </p:extLst>
  </p:cmAuthor>
  <p:cmAuthor id="6" name="Deepak Palled" initials="DP" lastIdx="15" clrIdx="6">
    <p:extLst>
      <p:ext uri="{19B8F6BF-5375-455C-9EA6-DF929625EA0E}">
        <p15:presenceInfo xmlns:p15="http://schemas.microsoft.com/office/powerpoint/2012/main" userId="S::dpalled@microsoft.com::44769657-788f-4354-a13c-8cc85cd956c2" providerId="AD"/>
      </p:ext>
    </p:extLst>
  </p:cmAuthor>
  <p:cmAuthor id="7" name="Lyrana Hughes" initials="LH" lastIdx="3" clrIdx="7">
    <p:extLst>
      <p:ext uri="{19B8F6BF-5375-455C-9EA6-DF929625EA0E}">
        <p15:presenceInfo xmlns:p15="http://schemas.microsoft.com/office/powerpoint/2012/main" userId="S::lyhughes@microsoft.com::c375910f-4e1a-4e95-b8c8-dc74d2615b22" providerId="AD"/>
      </p:ext>
    </p:extLst>
  </p:cmAuthor>
  <p:cmAuthor id="8" name="Shipra Mishra" initials="SM" lastIdx="3" clrIdx="8">
    <p:extLst>
      <p:ext uri="{19B8F6BF-5375-455C-9EA6-DF929625EA0E}">
        <p15:presenceInfo xmlns:p15="http://schemas.microsoft.com/office/powerpoint/2012/main" userId="S::shmishr@microsoft.com::d2cb8065-6f7e-49a3-9146-0317b522d735" providerId="AD"/>
      </p:ext>
    </p:extLst>
  </p:cmAuthor>
  <p:cmAuthor id="9" name="Chris Novak (AZURE)" initials="CN(" lastIdx="8" clrIdx="9">
    <p:extLst>
      <p:ext uri="{19B8F6BF-5375-455C-9EA6-DF929625EA0E}">
        <p15:presenceInfo xmlns:p15="http://schemas.microsoft.com/office/powerpoint/2012/main" userId="S::cnovak@microsoft.com::de7ff149-7f80-41b5-8ea8-c85c3592c9a7" providerId="AD"/>
      </p:ext>
    </p:extLst>
  </p:cmAuthor>
  <p:cmAuthor id="10" name="Ted Vilutis" initials="TV" lastIdx="3" clrIdx="10">
    <p:extLst>
      <p:ext uri="{19B8F6BF-5375-455C-9EA6-DF929625EA0E}">
        <p15:presenceInfo xmlns:p15="http://schemas.microsoft.com/office/powerpoint/2012/main" userId="S::tvilutis@microsoft.com::d8309c26-3a0b-4678-873d-e6793ae0b7f3" providerId="AD"/>
      </p:ext>
    </p:extLst>
  </p:cmAuthor>
  <p:cmAuthor id="11" name="Radhakrishnan Srinivasan" initials="RS" lastIdx="1" clrIdx="11">
    <p:extLst>
      <p:ext uri="{19B8F6BF-5375-455C-9EA6-DF929625EA0E}">
        <p15:presenceInfo xmlns:p15="http://schemas.microsoft.com/office/powerpoint/2012/main" userId="S::radhsrin@microsoft.com::05c1faf5-b057-4e75-9f30-e353b7f2b293" providerId="AD"/>
      </p:ext>
    </p:extLst>
  </p:cmAuthor>
  <p:cmAuthor id="12" name="Shreya Sharma" initials="SS" lastIdx="23" clrIdx="12">
    <p:extLst>
      <p:ext uri="{19B8F6BF-5375-455C-9EA6-DF929625EA0E}">
        <p15:presenceInfo xmlns:p15="http://schemas.microsoft.com/office/powerpoint/2012/main" userId="S::shresha@microsoft.com::9492a306-c1a2-4316-8b77-8e3ea1b3cd55" providerId="AD"/>
      </p:ext>
    </p:extLst>
  </p:cmAuthor>
  <p:cmAuthor id="13" name="Rob Christianson" initials="RC" lastIdx="4" clrIdx="13">
    <p:extLst>
      <p:ext uri="{19B8F6BF-5375-455C-9EA6-DF929625EA0E}">
        <p15:presenceInfo xmlns:p15="http://schemas.microsoft.com/office/powerpoint/2012/main" userId="S::rchristianson@bridge.partners::9edf4bfd-a9f6-40dc-9f41-04376d6facb2" providerId="AD"/>
      </p:ext>
    </p:extLst>
  </p:cmAuthor>
  <p:cmAuthor id="14" name="Jessica Harbin (BRIDGE PARTNERS LLC)" initials="JH(PL" lastIdx="1" clrIdx="14">
    <p:extLst>
      <p:ext uri="{19B8F6BF-5375-455C-9EA6-DF929625EA0E}">
        <p15:presenceInfo xmlns:p15="http://schemas.microsoft.com/office/powerpoint/2012/main" userId="Jessica Harbin (BRIDGE PARTNERS LLC)" providerId="None"/>
      </p:ext>
    </p:extLst>
  </p:cmAuthor>
  <p:cmAuthor id="15" name="Diego Viso" initials="DV" lastIdx="1" clrIdx="15">
    <p:extLst>
      <p:ext uri="{19B8F6BF-5375-455C-9EA6-DF929625EA0E}">
        <p15:presenceInfo xmlns:p15="http://schemas.microsoft.com/office/powerpoint/2012/main" userId="S::diviso@microsoft.com::31e43b14-f17a-4a00-af46-18fb8a3fbe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1FF"/>
    <a:srgbClr val="4672C4"/>
    <a:srgbClr val="737373"/>
    <a:srgbClr val="0069BA"/>
    <a:srgbClr val="0078D4"/>
    <a:srgbClr val="000000"/>
    <a:srgbClr val="F0F1F2"/>
    <a:srgbClr val="E6E6E6"/>
    <a:srgbClr val="FF9349"/>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5769B-BC08-46F7-A0C1-F7D5D0873D03}" v="12" dt="2021-10-18T22:30:40.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72" y="10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10/19/2021 12:41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22:01:23.30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10/19/2021 12:40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0394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Another common use case for Time Series Insights is to improve your current operations. In near real-time you can monitor the end-to-end process and visually detect if something veers off course.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a:latin typeface="Segoe UI" panose="020B0502040204020203" pitchFamily="34" charset="0"/>
                <a:cs typeface="Segoe UI" panose="020B0502040204020203" pitchFamily="34" charset="0"/>
              </a:rPr>
              <a:t>TSI is primed for these use cases because: </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a:latin typeface="Segoe UI" panose="020B0502040204020203" pitchFamily="34" charset="0"/>
                <a:cs typeface="Segoe UI" panose="020B0502040204020203" pitchFamily="34" charset="0"/>
              </a:rPr>
              <a:t>Semantically model asset data using time series model </a:t>
            </a:r>
          </a:p>
          <a:p>
            <a:pPr marL="285750" indent="-285750">
              <a:buFont typeface="Arial" panose="020B0604020202020204" pitchFamily="34" charset="0"/>
              <a:buChar char="•"/>
            </a:pPr>
            <a:r>
              <a:rPr lang="en-US" sz="1200">
                <a:latin typeface="Segoe UI" panose="020B0502040204020203" pitchFamily="34" charset="0"/>
                <a:cs typeface="Segoe UI" panose="020B0502040204020203" pitchFamily="34" charset="0"/>
              </a:rPr>
              <a:t>Upload the model with variables, types, hierarchies, instances along with device telemetry data</a:t>
            </a:r>
          </a:p>
          <a:p>
            <a:pPr marL="285750" indent="-285750">
              <a:buFont typeface="Arial" panose="020B0604020202020204" pitchFamily="34" charset="0"/>
              <a:buChar char="•"/>
            </a:pPr>
            <a:r>
              <a:rPr lang="en-US" sz="1200">
                <a:latin typeface="Segoe UI" panose="020B0502040204020203" pitchFamily="34" charset="0"/>
                <a:cs typeface="Segoe UI" panose="020B0502040204020203" pitchFamily="34" charset="0"/>
              </a:rPr>
              <a:t>Use highly scalable, performant, cost-effective queries to trend decades of device data to drive operational intelligence</a:t>
            </a:r>
          </a:p>
          <a:p>
            <a:pPr marL="285750" indent="-285750">
              <a:buFont typeface="Arial" panose="020B0604020202020204" pitchFamily="34" charset="0"/>
              <a:buChar char="•"/>
            </a:pPr>
            <a:r>
              <a:rPr lang="en-US" sz="1200">
                <a:latin typeface="Segoe UI" panose="020B0502040204020203" pitchFamily="34" charset="0"/>
                <a:cs typeface="Segoe UI" panose="020B0502040204020203" pitchFamily="34" charset="0"/>
              </a:rPr>
              <a:t>Enable monitoring of the health, usage, and performance of your equipment, at scale, by connecting Time Series Insights to other data services for a variety of business and analytics scenarios</a:t>
            </a:r>
          </a:p>
          <a:p>
            <a:endParaRPr lang="en-US"/>
          </a:p>
          <a:p>
            <a:endParaRPr lang="en-US"/>
          </a:p>
          <a:p>
            <a:r>
              <a:rPr lang="en-US"/>
              <a:t>INSERT CUSTOMER STORY</a:t>
            </a:r>
          </a:p>
        </p:txBody>
      </p:sp>
      <p:sp>
        <p:nvSpPr>
          <p:cNvPr id="4" name="Slide Number Placeholder 3"/>
          <p:cNvSpPr>
            <a:spLocks noGrp="1"/>
          </p:cNvSpPr>
          <p:nvPr>
            <p:ph type="sldNum" sz="quarter" idx="5"/>
          </p:nvPr>
        </p:nvSpPr>
        <p:spPr/>
        <p:txBody>
          <a:bodyPr/>
          <a:lstStyle/>
          <a:p>
            <a:fld id="{2F8331B6-E273-4368-9182-1C0EA1AA6A6A}" type="slidenum">
              <a:rPr lang="en-US" smtClean="0"/>
              <a:t>11</a:t>
            </a:fld>
            <a:endParaRPr lang="en-US"/>
          </a:p>
        </p:txBody>
      </p:sp>
    </p:spTree>
    <p:extLst>
      <p:ext uri="{BB962C8B-B14F-4D97-AF65-F5344CB8AC3E}">
        <p14:creationId xmlns:p14="http://schemas.microsoft.com/office/powerpoint/2010/main" val="298839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 level framing for TSI + ADX working together to leverage each team’s strengths</a:t>
            </a:r>
          </a:p>
          <a:p>
            <a:endParaRPr lang="en-US"/>
          </a:p>
          <a:p>
            <a:r>
              <a:rPr lang="en-US"/>
              <a:t>All in one solution – you own your data – no lock in with the data present in OSS parquet</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C30FD3-67BB-4FE2-9E85-DB441F1092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632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CDM Data models turn machine data into human interpretable data</a:t>
            </a:r>
          </a:p>
          <a:p>
            <a:endParaRPr lang="en-US"/>
          </a:p>
          <a:p>
            <a:r>
              <a:rPr lang="en-US"/>
              <a:t>No breaking changes in API’s.   If you want  new features, use new KQL end point.</a:t>
            </a:r>
          </a:p>
          <a:p>
            <a:endParaRPr lang="en-US"/>
          </a:p>
          <a:p>
            <a:r>
              <a:rPr lang="en-US"/>
              <a:t>Edge integration via collaboration with ADX and ARC teams</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C30FD3-67BB-4FE2-9E85-DB441F1092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31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AD3C34DF-B568-4565-BF21-60885D699433}" type="datetime8">
              <a:rPr lang="en-US" smtClean="0">
                <a:solidFill>
                  <a:prstClr val="black"/>
                </a:solidFill>
              </a:rPr>
              <a:t>10/19/2021 12:40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171450">
              <a:lnSpc>
                <a:spcPct val="110000"/>
              </a:lnSpc>
              <a:spcBef>
                <a:spcPts val="0"/>
              </a:spcBef>
              <a:spcAft>
                <a:spcPts val="0"/>
              </a:spcAft>
              <a:defRPr/>
            </a:pPr>
            <a:endParaRPr lang="en-US" sz="1200" kern="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9E359-64EC-4806-8885-341603789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14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10/19/2021 12:40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ED73C-5536-4E64-97BA-4D9A21469E7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10/19/2021 12:40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66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83031F-ECEA-4C19-BA03-C2A74F473837}" type="slidenum">
              <a:rPr lang="en-US" smtClean="0"/>
              <a:t>5</a:t>
            </a:fld>
            <a:endParaRPr lang="en-US"/>
          </a:p>
        </p:txBody>
      </p:sp>
    </p:spTree>
    <p:extLst>
      <p:ext uri="{BB962C8B-B14F-4D97-AF65-F5344CB8AC3E}">
        <p14:creationId xmlns:p14="http://schemas.microsoft.com/office/powerpoint/2010/main" val="787618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first contextualization – model later if you’ve got new data showing up in your streams</a:t>
            </a:r>
          </a:p>
        </p:txBody>
      </p:sp>
      <p:sp>
        <p:nvSpPr>
          <p:cNvPr id="4" name="Slide Number Placeholder 3"/>
          <p:cNvSpPr>
            <a:spLocks noGrp="1"/>
          </p:cNvSpPr>
          <p:nvPr>
            <p:ph type="sldNum" sz="quarter" idx="5"/>
          </p:nvPr>
        </p:nvSpPr>
        <p:spPr/>
        <p:txBody>
          <a:bodyPr/>
          <a:lstStyle/>
          <a:p>
            <a:fld id="{792009F0-0B0B-44DC-8356-F7B4F7CCBC87}" type="slidenum">
              <a:rPr lang="en-US" smtClean="0"/>
              <a:t>6</a:t>
            </a:fld>
            <a:endParaRPr lang="en-US"/>
          </a:p>
        </p:txBody>
      </p:sp>
    </p:spTree>
    <p:extLst>
      <p:ext uri="{BB962C8B-B14F-4D97-AF65-F5344CB8AC3E}">
        <p14:creationId xmlns:p14="http://schemas.microsoft.com/office/powerpoint/2010/main" val="869415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Time Series Insights is up and running, new data is synced continuously via the TSM Update API, providing you near real-time visualizations of your streaming data. You can also send logical twin models and device twin models directly to the TSM Update API for seamless integration into the Time Series Model.</a:t>
            </a:r>
          </a:p>
          <a:p>
            <a:endParaRPr lang="en-US"/>
          </a:p>
          <a:p>
            <a:endParaRPr lang="en-US"/>
          </a:p>
          <a:p>
            <a:r>
              <a:rPr lang="en-US" b="1"/>
              <a:t>Transition: Does Time Series Insights support AI and machine learning? (click)</a:t>
            </a:r>
          </a:p>
          <a:p>
            <a:br>
              <a:rPr lang="en-US"/>
            </a:br>
            <a:endParaRPr lang="en-US"/>
          </a:p>
        </p:txBody>
      </p:sp>
      <p:sp>
        <p:nvSpPr>
          <p:cNvPr id="4" name="Slide Number Placeholder 3"/>
          <p:cNvSpPr>
            <a:spLocks noGrp="1"/>
          </p:cNvSpPr>
          <p:nvPr>
            <p:ph type="sldNum" sz="quarter" idx="5"/>
          </p:nvPr>
        </p:nvSpPr>
        <p:spPr/>
        <p:txBody>
          <a:bodyPr/>
          <a:lstStyle/>
          <a:p>
            <a:fld id="{02A98B09-248D-46AC-A938-69636AF4D10C}" type="slidenum">
              <a:rPr lang="en-US" smtClean="0"/>
              <a:t>7</a:t>
            </a:fld>
            <a:endParaRPr lang="en-US"/>
          </a:p>
        </p:txBody>
      </p:sp>
    </p:spTree>
    <p:extLst>
      <p:ext uri="{BB962C8B-B14F-4D97-AF65-F5344CB8AC3E}">
        <p14:creationId xmlns:p14="http://schemas.microsoft.com/office/powerpoint/2010/main" val="259840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B389958-43A6-4AFF-AE9D-8E719926AF2F}" type="datetime8">
              <a:rPr lang="en-US" smtClean="0"/>
              <a:t>10/19/2021 12:40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3494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C0BDF6E-9373-49F0-93B7-53DAA41E6A31}" type="datetime8">
              <a:rPr lang="en-US" smtClean="0"/>
              <a:t>10/19/2021 12:40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95522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We showed you one common use case for Time Series Insights- It’s all about uncovering Why something happened. What was different this time that produced another result.</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TSI is primed for these use cases because: </a:t>
            </a:r>
          </a:p>
          <a:p>
            <a:pPr marL="342900" indent="-34290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No upfront data preparation needed</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Connect to billions of events in Azure IoT Hub or Azure Event Hub, and visualize &amp; analyze billions of events to spot anomalies and discover hidden trends in your data</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Simple and easy to use exploration experience, while at the same time providing granular text-based querying for advanced users who are familiar with SQL</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Perform DevOps analysis to get to the root cause of a bug in an IoT solution or identify areas to investigate for data science initiatives</a:t>
            </a:r>
          </a:p>
        </p:txBody>
      </p:sp>
      <p:sp>
        <p:nvSpPr>
          <p:cNvPr id="4" name="Slide Number Placeholder 3"/>
          <p:cNvSpPr>
            <a:spLocks noGrp="1"/>
          </p:cNvSpPr>
          <p:nvPr>
            <p:ph type="sldNum" sz="quarter" idx="5"/>
          </p:nvPr>
        </p:nvSpPr>
        <p:spPr/>
        <p:txBody>
          <a:bodyPr/>
          <a:lstStyle/>
          <a:p>
            <a:fld id="{2F8331B6-E273-4368-9182-1C0EA1AA6A6A}" type="slidenum">
              <a:rPr lang="en-US" smtClean="0"/>
              <a:t>10</a:t>
            </a:fld>
            <a:endParaRPr lang="en-US"/>
          </a:p>
        </p:txBody>
      </p:sp>
    </p:spTree>
    <p:extLst>
      <p:ext uri="{BB962C8B-B14F-4D97-AF65-F5344CB8AC3E}">
        <p14:creationId xmlns:p14="http://schemas.microsoft.com/office/powerpoint/2010/main" val="3672949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6.emf"/><Relationship Id="rId4" Type="http://schemas.openxmlformats.org/officeDocument/2006/relationships/oleObject" Target="../embeddings/oleObject1.bin"/></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8872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EDA6532B-5883-BE45-BCCB-8D0711A22A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1325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balt Little Section">
    <p:bg>
      <p:bgPr>
        <a:solidFill>
          <a:srgbClr val="00205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2"/>
          <a:stretch>
            <a:fillRect/>
          </a:stretch>
        </p:blipFill>
        <p:spPr>
          <a:xfrm>
            <a:off x="293688" y="298375"/>
            <a:ext cx="2622570" cy="867436"/>
          </a:xfrm>
          <a:prstGeom prst="rect">
            <a:avLst/>
          </a:prstGeom>
        </p:spPr>
      </p:pic>
      <p:pic>
        <p:nvPicPr>
          <p:cNvPr id="7" name="Picture 6">
            <a:extLst>
              <a:ext uri="{FF2B5EF4-FFF2-40B4-BE49-F238E27FC236}">
                <a16:creationId xmlns:a16="http://schemas.microsoft.com/office/drawing/2014/main" id="{0795AE1E-A43E-4935-AF5B-4C5C4AFA90B3}"/>
              </a:ext>
            </a:extLst>
          </p:cNvPr>
          <p:cNvPicPr>
            <a:picLocks noChangeAspect="1"/>
          </p:cNvPicPr>
          <p:nvPr userDrawn="1"/>
        </p:nvPicPr>
        <p:blipFill rotWithShape="1">
          <a:blip r:embed="rId3"/>
          <a:srcRect t="38333" r="52647"/>
          <a:stretch/>
        </p:blipFill>
        <p:spPr>
          <a:xfrm>
            <a:off x="8954026" y="0"/>
            <a:ext cx="3237974" cy="4229100"/>
          </a:xfrm>
          <a:prstGeom prst="rect">
            <a:avLst/>
          </a:prstGeom>
        </p:spPr>
      </p:pic>
      <p:sp>
        <p:nvSpPr>
          <p:cNvPr id="2704" name="Title 1">
            <a:extLst>
              <a:ext uri="{FF2B5EF4-FFF2-40B4-BE49-F238E27FC236}">
                <a16:creationId xmlns:a16="http://schemas.microsoft.com/office/drawing/2014/main" id="{F34302C8-B61D-4821-9AE8-7D5881C18BCD}"/>
              </a:ext>
            </a:extLst>
          </p:cNvPr>
          <p:cNvSpPr>
            <a:spLocks noGrp="1"/>
          </p:cNvSpPr>
          <p:nvPr>
            <p:ph type="title" hasCustomPrompt="1"/>
          </p:nvPr>
        </p:nvSpPr>
        <p:spPr>
          <a:xfrm>
            <a:off x="150852" y="2517506"/>
            <a:ext cx="10120612" cy="1822988"/>
          </a:xfrm>
          <a:noFill/>
        </p:spPr>
        <p:txBody>
          <a:bodyPr lIns="274320" tIns="0" rIns="274320" bIns="0" anchor="ctr" anchorCtr="0"/>
          <a:lstStyle>
            <a:lvl1pPr algn="l">
              <a:defRPr sz="7200" b="0"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215881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A1B2-1771-4224-A5E0-188D469AE3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1F0AE0-1EBB-4521-8A1A-8D397018EA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931AD-EF5F-496D-A83A-D9E73E0CF0A3}"/>
              </a:ext>
            </a:extLst>
          </p:cNvPr>
          <p:cNvSpPr>
            <a:spLocks noGrp="1"/>
          </p:cNvSpPr>
          <p:nvPr>
            <p:ph type="dt" sz="half" idx="10"/>
          </p:nvPr>
        </p:nvSpPr>
        <p:spPr/>
        <p:txBody>
          <a:bodyPr/>
          <a:lstStyle/>
          <a:p>
            <a:fld id="{7D363562-F74E-4D81-B4F5-D4F24B570C4B}" type="datetimeFigureOut">
              <a:rPr lang="en-US" smtClean="0"/>
              <a:t>10/19/2021</a:t>
            </a:fld>
            <a:endParaRPr lang="en-US"/>
          </a:p>
        </p:txBody>
      </p:sp>
      <p:sp>
        <p:nvSpPr>
          <p:cNvPr id="5" name="Footer Placeholder 4">
            <a:extLst>
              <a:ext uri="{FF2B5EF4-FFF2-40B4-BE49-F238E27FC236}">
                <a16:creationId xmlns:a16="http://schemas.microsoft.com/office/drawing/2014/main" id="{F3F01D97-9230-4863-8962-06330791F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8EEB-E25E-41ED-AC35-C378D2D27920}"/>
              </a:ext>
            </a:extLst>
          </p:cNvPr>
          <p:cNvSpPr>
            <a:spLocks noGrp="1"/>
          </p:cNvSpPr>
          <p:nvPr>
            <p:ph type="sldNum" sz="quarter" idx="12"/>
          </p:nvPr>
        </p:nvSpPr>
        <p:spPr/>
        <p:txBody>
          <a:bodyPr/>
          <a:lstStyle/>
          <a:p>
            <a:fld id="{139AA5D9-C06A-4E7B-9611-77E992EE675C}" type="slidenum">
              <a:rPr lang="en-US" smtClean="0"/>
              <a:t>‹#›</a:t>
            </a:fld>
            <a:endParaRPr lang="en-US"/>
          </a:p>
        </p:txBody>
      </p:sp>
    </p:spTree>
    <p:extLst>
      <p:ext uri="{BB962C8B-B14F-4D97-AF65-F5344CB8AC3E}">
        <p14:creationId xmlns:p14="http://schemas.microsoft.com/office/powerpoint/2010/main" val="21993203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78B993-7B40-4027-A928-E1239D45BF7D}"/>
              </a:ext>
            </a:extLst>
          </p:cNvPr>
          <p:cNvSpPr>
            <a:spLocks noGrp="1"/>
          </p:cNvSpPr>
          <p:nvPr>
            <p:ph type="dt" sz="half" idx="10"/>
          </p:nvPr>
        </p:nvSpPr>
        <p:spPr/>
        <p:txBody>
          <a:bodyPr/>
          <a:lstStyle/>
          <a:p>
            <a:fld id="{A1AC078A-F4F8-4466-8386-6DDEFF3B51FE}" type="datetimeFigureOut">
              <a:rPr lang="en-US" smtClean="0"/>
              <a:t>10/19/2021</a:t>
            </a:fld>
            <a:endParaRPr lang="en-US"/>
          </a:p>
        </p:txBody>
      </p:sp>
      <p:sp>
        <p:nvSpPr>
          <p:cNvPr id="3" name="Footer Placeholder 2">
            <a:extLst>
              <a:ext uri="{FF2B5EF4-FFF2-40B4-BE49-F238E27FC236}">
                <a16:creationId xmlns:a16="http://schemas.microsoft.com/office/drawing/2014/main" id="{B7DC22D7-7E9C-4B95-BB63-B6F28C7EFB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F95FA8-B60A-4E11-8E16-417E9DF60C0B}"/>
              </a:ext>
            </a:extLst>
          </p:cNvPr>
          <p:cNvSpPr>
            <a:spLocks noGrp="1"/>
          </p:cNvSpPr>
          <p:nvPr>
            <p:ph type="sldNum" sz="quarter" idx="12"/>
          </p:nvPr>
        </p:nvSpPr>
        <p:spPr/>
        <p:txBody>
          <a:bodyPr/>
          <a:lstStyle/>
          <a:p>
            <a:fld id="{3F247B8A-2249-48AA-A5B8-0F1B8BE31E7C}" type="slidenum">
              <a:rPr lang="en-US" smtClean="0"/>
              <a:t>‹#›</a:t>
            </a:fld>
            <a:endParaRPr lang="en-US"/>
          </a:p>
        </p:txBody>
      </p:sp>
    </p:spTree>
    <p:extLst>
      <p:ext uri="{BB962C8B-B14F-4D97-AF65-F5344CB8AC3E}">
        <p14:creationId xmlns:p14="http://schemas.microsoft.com/office/powerpoint/2010/main" val="26327436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A23E-652B-4528-9B5F-EE1D9DDAF0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22E462-FF79-4B72-9933-E1EFF76560B0}"/>
              </a:ext>
            </a:extLst>
          </p:cNvPr>
          <p:cNvSpPr>
            <a:spLocks noGrp="1"/>
          </p:cNvSpPr>
          <p:nvPr>
            <p:ph type="dt" sz="half" idx="10"/>
          </p:nvPr>
        </p:nvSpPr>
        <p:spPr/>
        <p:txBody>
          <a:bodyPr/>
          <a:lstStyle/>
          <a:p>
            <a:fld id="{A1AC078A-F4F8-4466-8386-6DDEFF3B51FE}" type="datetimeFigureOut">
              <a:rPr lang="en-US" smtClean="0"/>
              <a:t>10/19/2021</a:t>
            </a:fld>
            <a:endParaRPr lang="en-US"/>
          </a:p>
        </p:txBody>
      </p:sp>
      <p:sp>
        <p:nvSpPr>
          <p:cNvPr id="4" name="Footer Placeholder 3">
            <a:extLst>
              <a:ext uri="{FF2B5EF4-FFF2-40B4-BE49-F238E27FC236}">
                <a16:creationId xmlns:a16="http://schemas.microsoft.com/office/drawing/2014/main" id="{578278ED-F84F-4319-8A14-72BBCA6578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855697-FD34-457A-873F-B1998BAB7187}"/>
              </a:ext>
            </a:extLst>
          </p:cNvPr>
          <p:cNvSpPr>
            <a:spLocks noGrp="1"/>
          </p:cNvSpPr>
          <p:nvPr>
            <p:ph type="sldNum" sz="quarter" idx="12"/>
          </p:nvPr>
        </p:nvSpPr>
        <p:spPr/>
        <p:txBody>
          <a:bodyPr/>
          <a:lstStyle/>
          <a:p>
            <a:fld id="{3F247B8A-2249-48AA-A5B8-0F1B8BE31E7C}" type="slidenum">
              <a:rPr lang="en-US" smtClean="0"/>
              <a:t>‹#›</a:t>
            </a:fld>
            <a:endParaRPr lang="en-US"/>
          </a:p>
        </p:txBody>
      </p:sp>
    </p:spTree>
    <p:extLst>
      <p:ext uri="{BB962C8B-B14F-4D97-AF65-F5344CB8AC3E}">
        <p14:creationId xmlns:p14="http://schemas.microsoft.com/office/powerpoint/2010/main" val="32334553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B0B0B0"/>
                </a:solidFill>
                <a:cs typeface="Segoe UI" pitchFamily="34" charset="0"/>
              </a:rPr>
              <a:t>© Copyright Microsoft Corporation. All rights reserved.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1168428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1355BE01-1C27-3742-ACE4-12033ADB84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40388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AD098E8D-A345-DB44-87A3-CB211A2767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5910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44860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70796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2244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97653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2000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9849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65731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7746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69512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702731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1469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9895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876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6000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6953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4150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2840729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78540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765329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2707334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885342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8162778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365018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34A6394B-4890-0046-A1B9-E9282E3B1A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53241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C629AEAF-D154-DA41-A197-0EAB1AFD27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D60015E6-6105-BE41-A7C6-8B01F9451795}"/>
              </a:ext>
            </a:extLst>
          </p:cNvPr>
          <p:cNvPicPr>
            <a:picLocks noChangeAspect="1"/>
          </p:cNvPicPr>
          <p:nvPr userDrawn="1"/>
        </p:nvPicPr>
        <p:blipFill>
          <a:blip r:embed="rId3"/>
          <a:stretch>
            <a:fillRect/>
          </a:stretch>
        </p:blipFill>
        <p:spPr>
          <a:xfrm>
            <a:off x="6324832" y="674251"/>
            <a:ext cx="5506671" cy="5509498"/>
          </a:xfrm>
          <a:prstGeom prst="rect">
            <a:avLst/>
          </a:prstGeom>
        </p:spPr>
      </p:pic>
    </p:spTree>
    <p:extLst>
      <p:ext uri="{BB962C8B-B14F-4D97-AF65-F5344CB8AC3E}">
        <p14:creationId xmlns:p14="http://schemas.microsoft.com/office/powerpoint/2010/main" val="1516558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9" name="Picture 8">
            <a:extLst>
              <a:ext uri="{FF2B5EF4-FFF2-40B4-BE49-F238E27FC236}">
                <a16:creationId xmlns:a16="http://schemas.microsoft.com/office/drawing/2014/main" id="{E789E6DB-B56D-BD4E-9002-14CE574478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95187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2094-B5EB-4BBA-AC98-0F480DD7E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8C1867-5566-41DE-9EF6-D65CAF804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B53C23-1041-4126-84DB-AC4D2849D2F7}"/>
              </a:ext>
            </a:extLst>
          </p:cNvPr>
          <p:cNvSpPr>
            <a:spLocks noGrp="1"/>
          </p:cNvSpPr>
          <p:nvPr>
            <p:ph type="dt" sz="half" idx="10"/>
          </p:nvPr>
        </p:nvSpPr>
        <p:spPr/>
        <p:txBody>
          <a:bodyPr/>
          <a:lstStyle/>
          <a:p>
            <a:fld id="{D7770A57-1EE9-4167-B803-1A91D1B5716B}" type="datetimeFigureOut">
              <a:rPr lang="en-US" smtClean="0"/>
              <a:t>10/19/2021</a:t>
            </a:fld>
            <a:endParaRPr lang="en-US"/>
          </a:p>
        </p:txBody>
      </p:sp>
      <p:sp>
        <p:nvSpPr>
          <p:cNvPr id="5" name="Footer Placeholder 4">
            <a:extLst>
              <a:ext uri="{FF2B5EF4-FFF2-40B4-BE49-F238E27FC236}">
                <a16:creationId xmlns:a16="http://schemas.microsoft.com/office/drawing/2014/main" id="{7EA8B44C-A279-4BDA-A82B-6780CFFA5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84035-78D3-4131-89EE-5CEB7FA04048}"/>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23237954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FC67-7E49-45E7-ADD8-74EB93088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D89A8-DA37-4BF6-A39D-35E0B52506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69821-DF9F-4812-A10D-DD3A2A0315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530DAD-4F02-4928-9605-8E874306A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B4161-5846-41DD-B259-8664BE459E04}"/>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3086735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59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719424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8" name="Picture 7">
            <a:extLst>
              <a:ext uri="{FF2B5EF4-FFF2-40B4-BE49-F238E27FC236}">
                <a16:creationId xmlns:a16="http://schemas.microsoft.com/office/drawing/2014/main" id="{203186BF-ECCF-7542-9294-9F51F7E7DE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54856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3" y="2834068"/>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2023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488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3463325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329820"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7961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8550793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B0B0B0"/>
                </a:solidFill>
                <a:cs typeface="Segoe UI" pitchFamily="34" charset="0"/>
              </a:rPr>
              <a:t>© Copyright Microsoft Corporation. All rights reserved.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730432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FADA-84C1-454F-BA63-97EFBB30E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4B5C90-8C1E-4289-81E5-D2D20D458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350AF-DD95-4FC7-92E5-9FFBA2440848}"/>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1FA8F67D-E5E0-498D-BC95-B5044530D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4365E-9796-480F-B346-29E1903318BC}"/>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32811717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B85C-04B9-483C-BBF4-E064A541DE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D36D6C-0303-4390-A904-DF0441E039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9D9416-185F-4002-B80C-A3D31CC1D5C9}"/>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34D06B0B-1500-4E5A-9C02-553CB0506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B10D5-22DC-4F55-9FB4-C93DDA95668C}"/>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38517680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CCEF-0910-4771-8C67-9B265538E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D7458B-8546-42E5-9C8C-96FA83C463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E65BC7-FC4F-4D7D-AEFF-400081EB65E7}"/>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9BB41FEF-2BF8-46E8-B9FB-2E8E13334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28E87-4516-4A71-9ED5-2D298ACA8CDC}"/>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34749690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047A-9AFE-4F5B-BF76-E96999C36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6858E-E3C2-441A-997F-FE264F8822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B0346-AA6F-4270-B613-A36A3DCEC2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04B02D-E798-46C9-A20C-34C684F0B607}"/>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6" name="Footer Placeholder 5">
            <a:extLst>
              <a:ext uri="{FF2B5EF4-FFF2-40B4-BE49-F238E27FC236}">
                <a16:creationId xmlns:a16="http://schemas.microsoft.com/office/drawing/2014/main" id="{16354A0F-39DA-4BD6-AA9F-60E57AA1A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B1823-8701-4F1D-8F70-B55D21D9326C}"/>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28150921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1C4C-3D6C-45D1-B87C-AA6ECCC352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A9FD3-9D05-43A6-860A-3EEE6C3E8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F231C-C16E-47DF-99FF-225BBB3388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6524E3-9C97-4917-B518-090E07704D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60287-E268-4B25-87E2-125038328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C393E-CF58-4DE9-A80D-E640CEB66E50}"/>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8" name="Footer Placeholder 7">
            <a:extLst>
              <a:ext uri="{FF2B5EF4-FFF2-40B4-BE49-F238E27FC236}">
                <a16:creationId xmlns:a16="http://schemas.microsoft.com/office/drawing/2014/main" id="{139F5CC2-4CF5-462A-A64D-9CEA478B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9713A2-A78E-4C2B-A20D-02ACAD8E24BF}"/>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172374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Section name</a:t>
            </a: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4" name="Picture 3">
            <a:extLst>
              <a:ext uri="{FF2B5EF4-FFF2-40B4-BE49-F238E27FC236}">
                <a16:creationId xmlns:a16="http://schemas.microsoft.com/office/drawing/2014/main" id="{E8FBB06B-0B11-514D-99D1-173019C7AB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868090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85B7-C69C-4010-8D2A-91FDA44DB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159D66-CD89-4E3E-841A-C7B491A7C34B}"/>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4" name="Footer Placeholder 3">
            <a:extLst>
              <a:ext uri="{FF2B5EF4-FFF2-40B4-BE49-F238E27FC236}">
                <a16:creationId xmlns:a16="http://schemas.microsoft.com/office/drawing/2014/main" id="{8E2CC55E-6FC0-42F7-8D2D-DE474E205A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66523D-2083-4B89-BF4F-5DE6D1603125}"/>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21504593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1A1E60-60BD-403A-9033-25CB175704B9}"/>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3" name="Footer Placeholder 2">
            <a:extLst>
              <a:ext uri="{FF2B5EF4-FFF2-40B4-BE49-F238E27FC236}">
                <a16:creationId xmlns:a16="http://schemas.microsoft.com/office/drawing/2014/main" id="{E1FE8DAA-C029-4337-98E8-FEFCC6F844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D0B12-9520-405A-9378-FA773A9BB4E1}"/>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34049799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5FA9B-2E2B-4B00-88CC-832D60DD3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15E0A-53D5-41F6-A055-6F84A3524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0992CD-4A53-4840-9560-88F755384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8AFBD-4ED5-4A1A-9BC0-EBE9E2F0F646}"/>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6" name="Footer Placeholder 5">
            <a:extLst>
              <a:ext uri="{FF2B5EF4-FFF2-40B4-BE49-F238E27FC236}">
                <a16:creationId xmlns:a16="http://schemas.microsoft.com/office/drawing/2014/main" id="{72007FFE-F86E-4835-A0C9-804992717B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FA6A3-E9AE-45EF-9367-42E360678E72}"/>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3324279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FC6E-1EE0-4B4E-B81D-0382455CE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1AFC33-DBEF-4A58-BC18-461961605A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32BEDE-C182-4893-B660-4C22DC1D3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852AB-2B95-45D4-A255-D4E1E13F670C}"/>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6" name="Footer Placeholder 5">
            <a:extLst>
              <a:ext uri="{FF2B5EF4-FFF2-40B4-BE49-F238E27FC236}">
                <a16:creationId xmlns:a16="http://schemas.microsoft.com/office/drawing/2014/main" id="{E442D4B2-E257-4D8E-8F2E-726C046118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0753-DD34-4BCB-8B4F-BCC079F9421B}"/>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42096240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0CB-6D52-4D4F-8FA3-05D3BB3B13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67EE1E-358B-4458-8C97-3933670124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5FD96-092E-40F6-A44C-0F353A64E80B}"/>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7077D58A-F3F4-4D88-AF56-B14352352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4A9A-8BA6-4A9A-8402-3A0F7A16780F}"/>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12175527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D8E54-92D9-443B-AE95-2EA85B6A1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550B74-760F-4AC0-8CD9-06079E7CEC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BE49F-E6FE-4807-BA6A-AD8699D043A9}"/>
              </a:ext>
            </a:extLst>
          </p:cNvPr>
          <p:cNvSpPr>
            <a:spLocks noGrp="1"/>
          </p:cNvSpPr>
          <p:nvPr>
            <p:ph type="dt" sz="half" idx="10"/>
          </p:nvPr>
        </p:nvSpPr>
        <p:spPr/>
        <p:txBody>
          <a:body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6D789E0A-8B57-4622-AD47-94C43BBD3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731ED-7313-4A86-BF75-63B2EBA7F00A}"/>
              </a:ext>
            </a:extLst>
          </p:cNvPr>
          <p:cNvSpPr>
            <a:spLocks noGrp="1"/>
          </p:cNvSpPr>
          <p:nvPr>
            <p:ph type="sldNum" sz="quarter" idx="12"/>
          </p:nvPr>
        </p:nvSpPr>
        <p:spPr/>
        <p:txBody>
          <a:bodyPr/>
          <a:lstStyle/>
          <a:p>
            <a:fld id="{37B3E4B8-C3CD-47A3-8C64-D575940799C3}" type="slidenum">
              <a:rPr lang="en-US" smtClean="0"/>
              <a:t>‹#›</a:t>
            </a:fld>
            <a:endParaRPr lang="en-US"/>
          </a:p>
        </p:txBody>
      </p:sp>
    </p:spTree>
    <p:extLst>
      <p:ext uri="{BB962C8B-B14F-4D97-AF65-F5344CB8AC3E}">
        <p14:creationId xmlns:p14="http://schemas.microsoft.com/office/powerpoint/2010/main" val="6343561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B0B0B0"/>
                </a:solidFill>
                <a:cs typeface="Segoe UI" pitchFamily="34" charset="0"/>
              </a:rPr>
              <a:t>© Copyright Microsoft Corporation. All rights reserved.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69089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w/ Footer">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18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fld id="{27258FFF-F925-446B-8502-81C933981705}" type="slidenum">
              <a:rPr lang="en-US" smtClean="0"/>
              <a:pPr/>
              <a:t>‹#›</a:t>
            </a:fld>
            <a:endParaRPr lang="en-US"/>
          </a:p>
        </p:txBody>
      </p:sp>
      <p:sp>
        <p:nvSpPr>
          <p:cNvPr id="9" name="Footer Placeholder 2"/>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
        <p:nvSpPr>
          <p:cNvPr id="6" name="Title 1">
            <a:extLst>
              <a:ext uri="{FF2B5EF4-FFF2-40B4-BE49-F238E27FC236}">
                <a16:creationId xmlns:a16="http://schemas.microsoft.com/office/drawing/2014/main" id="{24121953-4178-467F-9F57-C756C97F1D22}"/>
              </a:ext>
            </a:extLst>
          </p:cNvPr>
          <p:cNvSpPr>
            <a:spLocks noGrp="1"/>
          </p:cNvSpPr>
          <p:nvPr>
            <p:ph type="title"/>
          </p:nvPr>
        </p:nvSpPr>
        <p:spPr>
          <a:xfrm>
            <a:off x="1" y="91440"/>
            <a:ext cx="12192000" cy="457200"/>
          </a:xfrm>
        </p:spPr>
        <p:txBody>
          <a:bodyPr lIns="365760" tIns="0" rIns="365760" bIns="0">
            <a:noAutofit/>
          </a:bodyPr>
          <a:lstStyle>
            <a:lvl1pPr>
              <a:defRPr sz="2400"/>
            </a:lvl1pPr>
          </a:lstStyle>
          <a:p>
            <a:r>
              <a:rPr lang="en-US"/>
              <a:t>Click to edit Master title style</a:t>
            </a:r>
          </a:p>
        </p:txBody>
      </p:sp>
    </p:spTree>
    <p:extLst>
      <p:ext uri="{BB962C8B-B14F-4D97-AF65-F5344CB8AC3E}">
        <p14:creationId xmlns:p14="http://schemas.microsoft.com/office/powerpoint/2010/main" val="216893559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Section name</a:t>
            </a: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4" name="Picture 3">
            <a:extLst>
              <a:ext uri="{FF2B5EF4-FFF2-40B4-BE49-F238E27FC236}">
                <a16:creationId xmlns:a16="http://schemas.microsoft.com/office/drawing/2014/main" id="{E8FBB06B-0B11-514D-99D1-173019C7AB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8037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2" y="2517506"/>
            <a:ext cx="11890296" cy="1822988"/>
          </a:xfrm>
          <a:noFill/>
        </p:spPr>
        <p:txBody>
          <a:bodyPr lIns="137160" tIns="137160" rIns="137160" bIns="137160" anchor="ctr" anchorCtr="0">
            <a:normAutofit/>
          </a:bodyPr>
          <a:lstStyle>
            <a:lvl1pPr algn="ctr">
              <a:defRPr sz="7200"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195D25AE-C647-4B18-80DC-B3C43DDFAFE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346555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938BA06A-B71C-D64C-8698-7B83E6CA27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781928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4AF082-09CD-45CE-9A47-0BDFD52D90B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5" name="Title 1">
            <a:extLst>
              <a:ext uri="{FF2B5EF4-FFF2-40B4-BE49-F238E27FC236}">
                <a16:creationId xmlns:a16="http://schemas.microsoft.com/office/drawing/2014/main" id="{26667ECC-31D4-4956-B891-51CD6452F12A}"/>
              </a:ext>
            </a:extLst>
          </p:cNvPr>
          <p:cNvSpPr>
            <a:spLocks noGrp="1"/>
          </p:cNvSpPr>
          <p:nvPr>
            <p:ph type="title" hasCustomPrompt="1"/>
          </p:nvPr>
        </p:nvSpPr>
        <p:spPr>
          <a:xfrm>
            <a:off x="150852" y="2517506"/>
            <a:ext cx="11890296" cy="1822988"/>
          </a:xfrm>
          <a:noFill/>
        </p:spPr>
        <p:txBody>
          <a:bodyPr lIns="137160" tIns="137160" rIns="137160" bIns="137160" anchor="ctr" anchorCtr="0">
            <a:normAutofit/>
          </a:bodyPr>
          <a:lstStyle>
            <a:lvl1pPr algn="ct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755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Subtitle w. Footer">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D4B7B4F1-67CD-4728-BE32-78D5B2EB8D36}" type="slidenum">
              <a:rPr lang="en-US" smtClean="0"/>
              <a:t>‹#›</a:t>
            </a:fld>
            <a:endParaRPr lang="en-US"/>
          </a:p>
        </p:txBody>
      </p:sp>
      <p:sp>
        <p:nvSpPr>
          <p:cNvPr id="6" name="Text Placeholder 5"/>
          <p:cNvSpPr>
            <a:spLocks noGrp="1"/>
          </p:cNvSpPr>
          <p:nvPr>
            <p:ph type="body" sz="quarter" idx="13" hasCustomPrompt="1"/>
          </p:nvPr>
        </p:nvSpPr>
        <p:spPr>
          <a:xfrm>
            <a:off x="1" y="573604"/>
            <a:ext cx="12192000" cy="457200"/>
          </a:xfrm>
          <a:prstGeom prst="rect">
            <a:avLst/>
          </a:prstGeom>
        </p:spPr>
        <p:txBody>
          <a:bodyPr lIns="548640" tIns="0" rIns="365760" bIns="0">
            <a:noAutofit/>
          </a:bodyPr>
          <a:lstStyle>
            <a:lvl1pPr marL="0" indent="0">
              <a:buNone/>
              <a:defRPr sz="1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7" name="Title 1">
            <a:extLst>
              <a:ext uri="{FF2B5EF4-FFF2-40B4-BE49-F238E27FC236}">
                <a16:creationId xmlns:a16="http://schemas.microsoft.com/office/drawing/2014/main" id="{119F25CB-DAAB-413B-9DC8-94E65CAB437A}"/>
              </a:ext>
            </a:extLst>
          </p:cNvPr>
          <p:cNvSpPr>
            <a:spLocks noGrp="1"/>
          </p:cNvSpPr>
          <p:nvPr>
            <p:ph type="title"/>
          </p:nvPr>
        </p:nvSpPr>
        <p:spPr>
          <a:xfrm>
            <a:off x="1" y="91440"/>
            <a:ext cx="12192000" cy="457200"/>
          </a:xfrm>
        </p:spPr>
        <p:txBody>
          <a:bodyPr lIns="365760" tIns="0" rIns="365760" bIns="0">
            <a:noAutofit/>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F24D3A5B-FC1C-4F05-8AD5-2EFBF95066FC}"/>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Tree>
    <p:extLst>
      <p:ext uri="{BB962C8B-B14F-4D97-AF65-F5344CB8AC3E}">
        <p14:creationId xmlns:p14="http://schemas.microsoft.com/office/powerpoint/2010/main" val="106544839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 Footer">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4B7B4F1-67CD-4728-BE32-78D5B2EB8D36}" type="slidenum">
              <a:rPr lang="en-US" smtClean="0"/>
              <a:t>‹#›</a:t>
            </a:fld>
            <a:endParaRPr lang="en-US"/>
          </a:p>
        </p:txBody>
      </p:sp>
      <p:sp>
        <p:nvSpPr>
          <p:cNvPr id="5" name="Footer Placeholder 2">
            <a:extLst>
              <a:ext uri="{FF2B5EF4-FFF2-40B4-BE49-F238E27FC236}">
                <a16:creationId xmlns:a16="http://schemas.microsoft.com/office/drawing/2014/main" id="{8AADC8BF-CF82-4B56-B225-5CCF33ED6012}"/>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Tree>
    <p:extLst>
      <p:ext uri="{BB962C8B-B14F-4D97-AF65-F5344CB8AC3E}">
        <p14:creationId xmlns:p14="http://schemas.microsoft.com/office/powerpoint/2010/main" val="1863218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w/Foo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33724-3BA5-49B3-925E-CEF1B0CA5D34}"/>
              </a:ext>
            </a:extLst>
          </p:cNvPr>
          <p:cNvSpPr>
            <a:spLocks noGrp="1"/>
          </p:cNvSpPr>
          <p:nvPr>
            <p:ph idx="1"/>
          </p:nvPr>
        </p:nvSpPr>
        <p:spPr>
          <a:xfrm>
            <a:off x="472440" y="639193"/>
            <a:ext cx="11247120" cy="5838680"/>
          </a:xfrm>
        </p:spPr>
        <p:txBody>
          <a:bodyPr/>
          <a:lstStyle>
            <a:lvl1pPr>
              <a:defRPr sz="1200">
                <a:solidFill>
                  <a:schemeClr val="tx1"/>
                </a:solidFill>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514B0CD-848B-4ACF-8AAD-FC8459E38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E0A7B-E746-4BEB-BC3A-7A2EBBB1D41E}"/>
              </a:ext>
            </a:extLst>
          </p:cNvPr>
          <p:cNvSpPr>
            <a:spLocks noGrp="1"/>
          </p:cNvSpPr>
          <p:nvPr>
            <p:ph type="sldNum" sz="quarter" idx="12"/>
          </p:nvPr>
        </p:nvSpPr>
        <p:spPr/>
        <p:txBody>
          <a:bodyPr/>
          <a:lstStyle/>
          <a:p>
            <a:fld id="{B7288889-A1D2-472D-9BA1-90BDDADC8C4F}" type="slidenum">
              <a:rPr lang="en-US" smtClean="0"/>
              <a:t>‹#›</a:t>
            </a:fld>
            <a:endParaRPr lang="en-US"/>
          </a:p>
        </p:txBody>
      </p:sp>
      <p:sp>
        <p:nvSpPr>
          <p:cNvPr id="7" name="Title 1">
            <a:extLst>
              <a:ext uri="{FF2B5EF4-FFF2-40B4-BE49-F238E27FC236}">
                <a16:creationId xmlns:a16="http://schemas.microsoft.com/office/drawing/2014/main" id="{F1121D19-1EF6-4176-8000-84E5A90CEBBE}"/>
              </a:ext>
            </a:extLst>
          </p:cNvPr>
          <p:cNvSpPr>
            <a:spLocks noGrp="1"/>
          </p:cNvSpPr>
          <p:nvPr>
            <p:ph type="title"/>
          </p:nvPr>
        </p:nvSpPr>
        <p:spPr>
          <a:xfrm>
            <a:off x="1" y="91440"/>
            <a:ext cx="12192000" cy="457200"/>
          </a:xfrm>
        </p:spPr>
        <p:txBody>
          <a:bodyPr lIns="365760" tIns="0" rIns="365760" bIns="0">
            <a:noAutofit/>
          </a:bodyPr>
          <a:lstStyle>
            <a:lvl1pPr>
              <a:defRPr sz="2400"/>
            </a:lvl1pPr>
          </a:lstStyle>
          <a:p>
            <a:r>
              <a:rPr lang="en-US"/>
              <a:t>Click to edit Master title style</a:t>
            </a:r>
          </a:p>
        </p:txBody>
      </p:sp>
      <p:sp>
        <p:nvSpPr>
          <p:cNvPr id="9" name="Footer Placeholder 2">
            <a:extLst>
              <a:ext uri="{FF2B5EF4-FFF2-40B4-BE49-F238E27FC236}">
                <a16:creationId xmlns:a16="http://schemas.microsoft.com/office/drawing/2014/main" id="{8AA9E59F-106B-4B79-AFCB-41398F8D8B1B}"/>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Tree>
    <p:extLst>
      <p:ext uri="{BB962C8B-B14F-4D97-AF65-F5344CB8AC3E}">
        <p14:creationId xmlns:p14="http://schemas.microsoft.com/office/powerpoint/2010/main" val="11540921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wo Content w/Foo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33724-3BA5-49B3-925E-CEF1B0CA5D34}"/>
              </a:ext>
            </a:extLst>
          </p:cNvPr>
          <p:cNvSpPr>
            <a:spLocks noGrp="1"/>
          </p:cNvSpPr>
          <p:nvPr>
            <p:ph idx="1"/>
          </p:nvPr>
        </p:nvSpPr>
        <p:spPr>
          <a:xfrm>
            <a:off x="472440" y="639193"/>
            <a:ext cx="5623560" cy="5838680"/>
          </a:xfrm>
        </p:spPr>
        <p:txBody>
          <a:bodyPr/>
          <a:lstStyle>
            <a:lvl1pPr>
              <a:defRPr sz="1200">
                <a:solidFill>
                  <a:schemeClr val="tx1"/>
                </a:solidFill>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514B0CD-848B-4ACF-8AAD-FC8459E38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E0A7B-E746-4BEB-BC3A-7A2EBBB1D41E}"/>
              </a:ext>
            </a:extLst>
          </p:cNvPr>
          <p:cNvSpPr>
            <a:spLocks noGrp="1"/>
          </p:cNvSpPr>
          <p:nvPr>
            <p:ph type="sldNum" sz="quarter" idx="12"/>
          </p:nvPr>
        </p:nvSpPr>
        <p:spPr/>
        <p:txBody>
          <a:bodyPr/>
          <a:lstStyle/>
          <a:p>
            <a:fld id="{B7288889-A1D2-472D-9BA1-90BDDADC8C4F}" type="slidenum">
              <a:rPr lang="en-US" smtClean="0"/>
              <a:t>‹#›</a:t>
            </a:fld>
            <a:endParaRPr lang="en-US"/>
          </a:p>
        </p:txBody>
      </p:sp>
      <p:sp>
        <p:nvSpPr>
          <p:cNvPr id="7" name="Title 1">
            <a:extLst>
              <a:ext uri="{FF2B5EF4-FFF2-40B4-BE49-F238E27FC236}">
                <a16:creationId xmlns:a16="http://schemas.microsoft.com/office/drawing/2014/main" id="{F1121D19-1EF6-4176-8000-84E5A90CEBBE}"/>
              </a:ext>
            </a:extLst>
          </p:cNvPr>
          <p:cNvSpPr>
            <a:spLocks noGrp="1"/>
          </p:cNvSpPr>
          <p:nvPr>
            <p:ph type="title"/>
          </p:nvPr>
        </p:nvSpPr>
        <p:spPr>
          <a:xfrm>
            <a:off x="1" y="91440"/>
            <a:ext cx="12192000" cy="457200"/>
          </a:xfrm>
        </p:spPr>
        <p:txBody>
          <a:bodyPr lIns="365760" tIns="0" rIns="365760" bIns="0">
            <a:noAutofit/>
          </a:bodyPr>
          <a:lstStyle>
            <a:lvl1pPr>
              <a:defRPr sz="2400"/>
            </a:lvl1pPr>
          </a:lstStyle>
          <a:p>
            <a:r>
              <a:rPr lang="en-US"/>
              <a:t>Click to edit Master title style</a:t>
            </a:r>
          </a:p>
        </p:txBody>
      </p:sp>
      <p:sp>
        <p:nvSpPr>
          <p:cNvPr id="9" name="Footer Placeholder 2">
            <a:extLst>
              <a:ext uri="{FF2B5EF4-FFF2-40B4-BE49-F238E27FC236}">
                <a16:creationId xmlns:a16="http://schemas.microsoft.com/office/drawing/2014/main" id="{8AA9E59F-106B-4B79-AFCB-41398F8D8B1B}"/>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
        <p:nvSpPr>
          <p:cNvPr id="4" name="Content Placeholder 3">
            <a:extLst>
              <a:ext uri="{FF2B5EF4-FFF2-40B4-BE49-F238E27FC236}">
                <a16:creationId xmlns:a16="http://schemas.microsoft.com/office/drawing/2014/main" id="{E497C211-B733-4A98-B0EE-1BB0FE325D1A}"/>
              </a:ext>
            </a:extLst>
          </p:cNvPr>
          <p:cNvSpPr>
            <a:spLocks noGrp="1"/>
          </p:cNvSpPr>
          <p:nvPr>
            <p:ph sz="quarter" idx="13"/>
          </p:nvPr>
        </p:nvSpPr>
        <p:spPr>
          <a:xfrm>
            <a:off x="6096000" y="639192"/>
            <a:ext cx="5623560" cy="5838680"/>
          </a:xfrm>
        </p:spPr>
        <p:txBody>
          <a:bodyPr>
            <a:normAutofit/>
          </a:bodyPr>
          <a:lstStyle>
            <a:lvl1pPr>
              <a:defRPr sz="1200">
                <a:solidFill>
                  <a:schemeClr val="tx1"/>
                </a:solidFill>
                <a:latin typeface="+mn-lt"/>
              </a:defRPr>
            </a:lvl1pPr>
            <a:lvl2pPr>
              <a:defRPr sz="1200">
                <a:solidFill>
                  <a:schemeClr val="tx1"/>
                </a:solidFill>
                <a:latin typeface="+mn-lt"/>
              </a:defRPr>
            </a:lvl2pPr>
            <a:lvl3pPr>
              <a:defRPr sz="1200">
                <a:solidFill>
                  <a:schemeClr val="tx1"/>
                </a:solidFill>
                <a:latin typeface="+mn-lt"/>
              </a:defRPr>
            </a:lvl3pPr>
            <a:lvl4pPr>
              <a:defRPr sz="1200">
                <a:solidFill>
                  <a:schemeClr val="tx1"/>
                </a:solidFill>
                <a:latin typeface="+mn-lt"/>
              </a:defRPr>
            </a:lvl4pPr>
            <a:lvl5pPr>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2241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8050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p:cNvSpPr>
            <a:spLocks noGrp="1"/>
          </p:cNvSpPr>
          <p:nvPr>
            <p:ph type="sldNum" sz="quarter" idx="17"/>
          </p:nvPr>
        </p:nvSpPr>
        <p:spPr/>
        <p:txBody>
          <a:bodyPr/>
          <a:lstStyle/>
          <a:p>
            <a:fld id="{D4B7B4F1-67CD-4728-BE32-78D5B2EB8D36}" type="slidenum">
              <a:rPr lang="en-US" smtClean="0"/>
              <a:t>‹#›</a:t>
            </a:fld>
            <a:endParaRPr lang="en-US"/>
          </a:p>
        </p:txBody>
      </p:sp>
      <p:sp>
        <p:nvSpPr>
          <p:cNvPr id="7" name="Text Placeholder 5">
            <a:extLst>
              <a:ext uri="{FF2B5EF4-FFF2-40B4-BE49-F238E27FC236}">
                <a16:creationId xmlns:a16="http://schemas.microsoft.com/office/drawing/2014/main" id="{B1AEAD64-0D1D-4F9B-B483-2F8BC63D2635}"/>
              </a:ext>
            </a:extLst>
          </p:cNvPr>
          <p:cNvSpPr>
            <a:spLocks noGrp="1"/>
          </p:cNvSpPr>
          <p:nvPr>
            <p:ph type="body" sz="quarter" idx="13" hasCustomPrompt="1"/>
          </p:nvPr>
        </p:nvSpPr>
        <p:spPr>
          <a:xfrm>
            <a:off x="1" y="573604"/>
            <a:ext cx="12192000" cy="457200"/>
          </a:xfrm>
          <a:prstGeom prst="rect">
            <a:avLst/>
          </a:prstGeom>
        </p:spPr>
        <p:txBody>
          <a:bodyPr lIns="548640" tIns="0" rIns="365760" bIns="0">
            <a:noAutofit/>
          </a:bodyPr>
          <a:lstStyle>
            <a:lvl1pPr marL="0" indent="0">
              <a:buNone/>
              <a:defRPr sz="1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8" name="Title 1">
            <a:extLst>
              <a:ext uri="{FF2B5EF4-FFF2-40B4-BE49-F238E27FC236}">
                <a16:creationId xmlns:a16="http://schemas.microsoft.com/office/drawing/2014/main" id="{D9B589F8-2B77-4772-8E7C-2B9D19889CB7}"/>
              </a:ext>
            </a:extLst>
          </p:cNvPr>
          <p:cNvSpPr>
            <a:spLocks noGrp="1"/>
          </p:cNvSpPr>
          <p:nvPr>
            <p:ph type="title"/>
          </p:nvPr>
        </p:nvSpPr>
        <p:spPr>
          <a:xfrm>
            <a:off x="1" y="91440"/>
            <a:ext cx="12192000" cy="457200"/>
          </a:xfrm>
        </p:spPr>
        <p:txBody>
          <a:bodyPr lIns="365760" tIns="0" rIns="365760" bIns="0">
            <a:noAutofit/>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C00F42C6-5C76-4BFD-8D5A-B8F31143E643}"/>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Tree>
    <p:extLst>
      <p:ext uri="{BB962C8B-B14F-4D97-AF65-F5344CB8AC3E}">
        <p14:creationId xmlns:p14="http://schemas.microsoft.com/office/powerpoint/2010/main" val="133019027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ngineering Review (sing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14AE37-9DB8-4D1E-9173-47D78F340703}"/>
              </a:ext>
            </a:extLst>
          </p:cNvPr>
          <p:cNvSpPr/>
          <p:nvPr userDrawn="1"/>
        </p:nvSpPr>
        <p:spPr bwMode="auto">
          <a:xfrm>
            <a:off x="3485314" y="99053"/>
            <a:ext cx="9144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Managed Offer</a:t>
            </a:r>
          </a:p>
        </p:txBody>
      </p:sp>
      <p:sp>
        <p:nvSpPr>
          <p:cNvPr id="10" name="Rectangle 9">
            <a:extLst>
              <a:ext uri="{FF2B5EF4-FFF2-40B4-BE49-F238E27FC236}">
                <a16:creationId xmlns:a16="http://schemas.microsoft.com/office/drawing/2014/main" id="{FA8BCE2D-E972-4A78-AE2B-DDDB312E4A69}"/>
              </a:ext>
            </a:extLst>
          </p:cNvPr>
          <p:cNvSpPr/>
          <p:nvPr userDrawn="1"/>
        </p:nvSpPr>
        <p:spPr bwMode="auto">
          <a:xfrm>
            <a:off x="1345062" y="99053"/>
            <a:ext cx="1097280" cy="274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Customer</a:t>
            </a:r>
          </a:p>
        </p:txBody>
      </p:sp>
      <p:sp>
        <p:nvSpPr>
          <p:cNvPr id="12" name="Rectangle 11">
            <a:extLst>
              <a:ext uri="{FF2B5EF4-FFF2-40B4-BE49-F238E27FC236}">
                <a16:creationId xmlns:a16="http://schemas.microsoft.com/office/drawing/2014/main" id="{4E389F9E-D6F0-43F6-8E36-9A5E0315E4BB}"/>
              </a:ext>
            </a:extLst>
          </p:cNvPr>
          <p:cNvSpPr/>
          <p:nvPr userDrawn="1"/>
        </p:nvSpPr>
        <p:spPr bwMode="auto">
          <a:xfrm>
            <a:off x="2506628" y="99053"/>
            <a:ext cx="914400" cy="2743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Status</a:t>
            </a:r>
          </a:p>
        </p:txBody>
      </p:sp>
      <p:sp>
        <p:nvSpPr>
          <p:cNvPr id="18" name="Rectangle 17">
            <a:extLst>
              <a:ext uri="{FF2B5EF4-FFF2-40B4-BE49-F238E27FC236}">
                <a16:creationId xmlns:a16="http://schemas.microsoft.com/office/drawing/2014/main" id="{14B8DCEE-65B5-4072-A357-92B5C84F913A}"/>
              </a:ext>
            </a:extLst>
          </p:cNvPr>
          <p:cNvSpPr/>
          <p:nvPr userDrawn="1"/>
        </p:nvSpPr>
        <p:spPr bwMode="auto">
          <a:xfrm>
            <a:off x="4464000" y="99053"/>
            <a:ext cx="146304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Blockers</a:t>
            </a:r>
          </a:p>
        </p:txBody>
      </p:sp>
      <p:sp>
        <p:nvSpPr>
          <p:cNvPr id="20" name="Rectangle 19">
            <a:extLst>
              <a:ext uri="{FF2B5EF4-FFF2-40B4-BE49-F238E27FC236}">
                <a16:creationId xmlns:a16="http://schemas.microsoft.com/office/drawing/2014/main" id="{F88EF1F3-9EC1-4EF5-87B4-7F039B1031C5}"/>
              </a:ext>
            </a:extLst>
          </p:cNvPr>
          <p:cNvSpPr/>
          <p:nvPr userDrawn="1"/>
        </p:nvSpPr>
        <p:spPr bwMode="auto">
          <a:xfrm>
            <a:off x="5991325" y="99053"/>
            <a:ext cx="9144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ACR TTM</a:t>
            </a:r>
          </a:p>
        </p:txBody>
      </p:sp>
      <p:sp>
        <p:nvSpPr>
          <p:cNvPr id="26" name="Rectangle 25">
            <a:extLst>
              <a:ext uri="{FF2B5EF4-FFF2-40B4-BE49-F238E27FC236}">
                <a16:creationId xmlns:a16="http://schemas.microsoft.com/office/drawing/2014/main" id="{BCCC8F64-55BB-4C85-8786-2BBCAFEBB582}"/>
              </a:ext>
            </a:extLst>
          </p:cNvPr>
          <p:cNvSpPr/>
          <p:nvPr userDrawn="1"/>
        </p:nvSpPr>
        <p:spPr bwMode="auto">
          <a:xfrm>
            <a:off x="183491" y="2528130"/>
            <a:ext cx="118872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cs typeface="Segoe UI" pitchFamily="34" charset="0"/>
              </a:rPr>
              <a:t>Blockers</a:t>
            </a:r>
          </a:p>
        </p:txBody>
      </p:sp>
      <p:sp>
        <p:nvSpPr>
          <p:cNvPr id="28" name="Rectangle 27">
            <a:extLst>
              <a:ext uri="{FF2B5EF4-FFF2-40B4-BE49-F238E27FC236}">
                <a16:creationId xmlns:a16="http://schemas.microsoft.com/office/drawing/2014/main" id="{EA1167A7-2183-4250-B200-89B1038E9992}"/>
              </a:ext>
            </a:extLst>
          </p:cNvPr>
          <p:cNvSpPr/>
          <p:nvPr userDrawn="1"/>
        </p:nvSpPr>
        <p:spPr bwMode="auto">
          <a:xfrm>
            <a:off x="4565415" y="950255"/>
            <a:ext cx="4297682"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Engineering Status</a:t>
            </a:r>
          </a:p>
        </p:txBody>
      </p:sp>
      <p:sp>
        <p:nvSpPr>
          <p:cNvPr id="32" name="Rectangle 31">
            <a:extLst>
              <a:ext uri="{FF2B5EF4-FFF2-40B4-BE49-F238E27FC236}">
                <a16:creationId xmlns:a16="http://schemas.microsoft.com/office/drawing/2014/main" id="{662C253A-15E2-43C2-B3F8-F934FE24DFF0}"/>
              </a:ext>
            </a:extLst>
          </p:cNvPr>
          <p:cNvSpPr/>
          <p:nvPr userDrawn="1"/>
        </p:nvSpPr>
        <p:spPr bwMode="auto">
          <a:xfrm>
            <a:off x="178275" y="5504849"/>
            <a:ext cx="118872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cs typeface="Segoe UI" pitchFamily="34" charset="0"/>
              </a:rPr>
              <a:t>Incidents</a:t>
            </a:r>
          </a:p>
        </p:txBody>
      </p:sp>
      <p:sp>
        <p:nvSpPr>
          <p:cNvPr id="36" name="Rectangle 35">
            <a:extLst>
              <a:ext uri="{FF2B5EF4-FFF2-40B4-BE49-F238E27FC236}">
                <a16:creationId xmlns:a16="http://schemas.microsoft.com/office/drawing/2014/main" id="{BFE1B7DE-5A3E-4D76-A401-75D43E8C094E}"/>
              </a:ext>
            </a:extLst>
          </p:cNvPr>
          <p:cNvSpPr/>
          <p:nvPr userDrawn="1"/>
        </p:nvSpPr>
        <p:spPr bwMode="auto">
          <a:xfrm>
            <a:off x="6970010" y="99053"/>
            <a:ext cx="9144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ACR YoY%</a:t>
            </a:r>
          </a:p>
        </p:txBody>
      </p:sp>
      <p:sp>
        <p:nvSpPr>
          <p:cNvPr id="40" name="Rectangle 39">
            <a:extLst>
              <a:ext uri="{FF2B5EF4-FFF2-40B4-BE49-F238E27FC236}">
                <a16:creationId xmlns:a16="http://schemas.microsoft.com/office/drawing/2014/main" id="{E7CDAC5B-40EC-4B63-ABD0-CBEC1918A23A}"/>
              </a:ext>
            </a:extLst>
          </p:cNvPr>
          <p:cNvSpPr/>
          <p:nvPr userDrawn="1"/>
        </p:nvSpPr>
        <p:spPr bwMode="auto">
          <a:xfrm>
            <a:off x="7948695" y="99053"/>
            <a:ext cx="914400"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ACR MoM%</a:t>
            </a:r>
          </a:p>
        </p:txBody>
      </p:sp>
      <p:sp>
        <p:nvSpPr>
          <p:cNvPr id="46" name="Rectangle 45">
            <a:extLst>
              <a:ext uri="{FF2B5EF4-FFF2-40B4-BE49-F238E27FC236}">
                <a16:creationId xmlns:a16="http://schemas.microsoft.com/office/drawing/2014/main" id="{1E2AC467-2515-4274-8564-2B2661181693}"/>
              </a:ext>
            </a:extLst>
          </p:cNvPr>
          <p:cNvSpPr/>
          <p:nvPr userDrawn="1"/>
        </p:nvSpPr>
        <p:spPr bwMode="auto">
          <a:xfrm>
            <a:off x="8927379" y="99053"/>
            <a:ext cx="3143312"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Consumed Revenue &amp; Growth</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500">
                <a:solidFill>
                  <a:schemeClr val="bg1"/>
                </a:solidFill>
                <a:ea typeface="Segoe UI" pitchFamily="34" charset="0"/>
                <a:cs typeface="Segoe UI" pitchFamily="34" charset="0"/>
              </a:rPr>
              <a:t>for in scope service</a:t>
            </a:r>
          </a:p>
        </p:txBody>
      </p:sp>
      <p:sp>
        <p:nvSpPr>
          <p:cNvPr id="62" name="Text Placeholder 61">
            <a:extLst>
              <a:ext uri="{FF2B5EF4-FFF2-40B4-BE49-F238E27FC236}">
                <a16:creationId xmlns:a16="http://schemas.microsoft.com/office/drawing/2014/main" id="{602377F5-DE69-4045-AE31-8AAE5F2A2FDE}"/>
              </a:ext>
            </a:extLst>
          </p:cNvPr>
          <p:cNvSpPr>
            <a:spLocks noGrp="1"/>
          </p:cNvSpPr>
          <p:nvPr>
            <p:ph type="body" sz="quarter" idx="10" hasCustomPrompt="1"/>
          </p:nvPr>
        </p:nvSpPr>
        <p:spPr>
          <a:xfrm>
            <a:off x="4565415" y="1218852"/>
            <a:ext cx="4297680" cy="1216497"/>
          </a:xfrm>
        </p:spPr>
        <p:txBody>
          <a:bodyPr lIns="45720" tIns="45720" rIns="45720" bIns="45720">
            <a:noAutofit/>
          </a:bodyPr>
          <a:lstStyle>
            <a:lvl1pPr>
              <a:defRPr sz="1100">
                <a:latin typeface="+mn-lt"/>
              </a:defRPr>
            </a:lvl1pPr>
          </a:lstStyle>
          <a:p>
            <a:pPr lvl="0"/>
            <a:r>
              <a:rPr lang="en-US"/>
              <a:t>Insert monthly status (owner Azure Service PM / Engineering Lead) </a:t>
            </a:r>
          </a:p>
        </p:txBody>
      </p:sp>
      <p:sp>
        <p:nvSpPr>
          <p:cNvPr id="65" name="Rectangle 64">
            <a:extLst>
              <a:ext uri="{FF2B5EF4-FFF2-40B4-BE49-F238E27FC236}">
                <a16:creationId xmlns:a16="http://schemas.microsoft.com/office/drawing/2014/main" id="{9F2F393C-3E46-4CBA-A805-FC40FC5300F1}"/>
              </a:ext>
            </a:extLst>
          </p:cNvPr>
          <p:cNvSpPr/>
          <p:nvPr userDrawn="1"/>
        </p:nvSpPr>
        <p:spPr bwMode="auto">
          <a:xfrm>
            <a:off x="183491" y="950255"/>
            <a:ext cx="4297682" cy="2685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Walmart Status</a:t>
            </a:r>
          </a:p>
        </p:txBody>
      </p:sp>
      <p:sp>
        <p:nvSpPr>
          <p:cNvPr id="66" name="Text Placeholder 61">
            <a:extLst>
              <a:ext uri="{FF2B5EF4-FFF2-40B4-BE49-F238E27FC236}">
                <a16:creationId xmlns:a16="http://schemas.microsoft.com/office/drawing/2014/main" id="{0F49E5DC-6C7C-416B-AA48-07960729856C}"/>
              </a:ext>
            </a:extLst>
          </p:cNvPr>
          <p:cNvSpPr>
            <a:spLocks noGrp="1"/>
          </p:cNvSpPr>
          <p:nvPr>
            <p:ph type="body" sz="quarter" idx="11" hasCustomPrompt="1"/>
          </p:nvPr>
        </p:nvSpPr>
        <p:spPr>
          <a:xfrm>
            <a:off x="183491" y="1218852"/>
            <a:ext cx="4297680" cy="1216497"/>
          </a:xfrm>
        </p:spPr>
        <p:txBody>
          <a:bodyPr lIns="45720" tIns="45720" rIns="45720" bIns="45720">
            <a:noAutofit/>
          </a:bodyPr>
          <a:lstStyle>
            <a:lvl1pPr>
              <a:defRPr sz="1100">
                <a:latin typeface="+mn-lt"/>
              </a:defRPr>
            </a:lvl1pPr>
          </a:lstStyle>
          <a:p>
            <a:pPr lvl="0"/>
            <a:r>
              <a:rPr lang="en-US"/>
              <a:t>Insert monthly status (owner Customer PM / Engineering Lead)</a:t>
            </a:r>
          </a:p>
        </p:txBody>
      </p:sp>
      <p:sp>
        <p:nvSpPr>
          <p:cNvPr id="67" name="Text Placeholder 61">
            <a:extLst>
              <a:ext uri="{FF2B5EF4-FFF2-40B4-BE49-F238E27FC236}">
                <a16:creationId xmlns:a16="http://schemas.microsoft.com/office/drawing/2014/main" id="{647CB3FC-D03A-4769-9D57-4C5762B29FC0}"/>
              </a:ext>
            </a:extLst>
          </p:cNvPr>
          <p:cNvSpPr>
            <a:spLocks noGrp="1"/>
          </p:cNvSpPr>
          <p:nvPr>
            <p:ph type="body" sz="quarter" idx="12" hasCustomPrompt="1"/>
          </p:nvPr>
        </p:nvSpPr>
        <p:spPr>
          <a:xfrm>
            <a:off x="5991325" y="592535"/>
            <a:ext cx="914400" cy="268598"/>
          </a:xfrm>
        </p:spPr>
        <p:txBody>
          <a:bodyPr lIns="45720" tIns="45720" rIns="45720" bIns="45720" anchor="ctr">
            <a:noAutofit/>
          </a:bodyPr>
          <a:lstStyle>
            <a:lvl1pPr algn="ctr">
              <a:defRPr sz="1100">
                <a:latin typeface="+mn-lt"/>
              </a:defRPr>
            </a:lvl1pPr>
          </a:lstStyle>
          <a:p>
            <a:pPr lvl="0"/>
            <a:r>
              <a:rPr lang="en-US" err="1"/>
              <a:t>ACR</a:t>
            </a:r>
            <a:r>
              <a:rPr lang="en-US"/>
              <a:t> </a:t>
            </a:r>
            <a:r>
              <a:rPr lang="en-US" err="1"/>
              <a:t>TTM</a:t>
            </a:r>
            <a:endParaRPr lang="en-US"/>
          </a:p>
        </p:txBody>
      </p:sp>
      <p:sp>
        <p:nvSpPr>
          <p:cNvPr id="68" name="Text Placeholder 61">
            <a:extLst>
              <a:ext uri="{FF2B5EF4-FFF2-40B4-BE49-F238E27FC236}">
                <a16:creationId xmlns:a16="http://schemas.microsoft.com/office/drawing/2014/main" id="{3EEBB804-9579-4A32-B1B7-01E8BD6FDC5F}"/>
              </a:ext>
            </a:extLst>
          </p:cNvPr>
          <p:cNvSpPr>
            <a:spLocks noGrp="1"/>
          </p:cNvSpPr>
          <p:nvPr>
            <p:ph type="body" sz="quarter" idx="13" hasCustomPrompt="1"/>
          </p:nvPr>
        </p:nvSpPr>
        <p:spPr>
          <a:xfrm>
            <a:off x="6970010" y="592535"/>
            <a:ext cx="914400" cy="268598"/>
          </a:xfrm>
        </p:spPr>
        <p:txBody>
          <a:bodyPr lIns="45720" tIns="45720" rIns="45720" bIns="45720" anchor="ctr">
            <a:noAutofit/>
          </a:bodyPr>
          <a:lstStyle>
            <a:lvl1pPr algn="ctr">
              <a:defRPr sz="1100">
                <a:latin typeface="+mn-lt"/>
              </a:defRPr>
            </a:lvl1pPr>
          </a:lstStyle>
          <a:p>
            <a:pPr lvl="0"/>
            <a:r>
              <a:rPr lang="en-US" err="1"/>
              <a:t>ACR</a:t>
            </a:r>
            <a:r>
              <a:rPr lang="en-US"/>
              <a:t> YoY growth</a:t>
            </a:r>
          </a:p>
        </p:txBody>
      </p:sp>
      <p:sp>
        <p:nvSpPr>
          <p:cNvPr id="69" name="Text Placeholder 61">
            <a:extLst>
              <a:ext uri="{FF2B5EF4-FFF2-40B4-BE49-F238E27FC236}">
                <a16:creationId xmlns:a16="http://schemas.microsoft.com/office/drawing/2014/main" id="{7886D1AA-9352-49D5-95C8-397896D2C8EC}"/>
              </a:ext>
            </a:extLst>
          </p:cNvPr>
          <p:cNvSpPr>
            <a:spLocks noGrp="1"/>
          </p:cNvSpPr>
          <p:nvPr>
            <p:ph type="body" sz="quarter" idx="14" hasCustomPrompt="1"/>
          </p:nvPr>
        </p:nvSpPr>
        <p:spPr>
          <a:xfrm>
            <a:off x="7948695" y="592535"/>
            <a:ext cx="914400" cy="268598"/>
          </a:xfrm>
        </p:spPr>
        <p:txBody>
          <a:bodyPr lIns="45720" tIns="45720" rIns="45720" bIns="45720" anchor="ctr">
            <a:noAutofit/>
          </a:bodyPr>
          <a:lstStyle>
            <a:lvl1pPr algn="ctr">
              <a:defRPr sz="1100">
                <a:latin typeface="+mn-lt"/>
              </a:defRPr>
            </a:lvl1pPr>
          </a:lstStyle>
          <a:p>
            <a:pPr lvl="0"/>
            <a:r>
              <a:rPr lang="en-US" err="1"/>
              <a:t>ACR</a:t>
            </a:r>
            <a:r>
              <a:rPr lang="en-US"/>
              <a:t> MoM growth</a:t>
            </a:r>
          </a:p>
        </p:txBody>
      </p:sp>
      <p:sp>
        <p:nvSpPr>
          <p:cNvPr id="71" name="Chart Placeholder 70">
            <a:extLst>
              <a:ext uri="{FF2B5EF4-FFF2-40B4-BE49-F238E27FC236}">
                <a16:creationId xmlns:a16="http://schemas.microsoft.com/office/drawing/2014/main" id="{AD7DE5E7-AC2D-48AF-8F42-D135868DEB5D}"/>
              </a:ext>
            </a:extLst>
          </p:cNvPr>
          <p:cNvSpPr>
            <a:spLocks noGrp="1"/>
          </p:cNvSpPr>
          <p:nvPr>
            <p:ph type="chart" sz="quarter" idx="15" hasCustomPrompt="1"/>
          </p:nvPr>
        </p:nvSpPr>
        <p:spPr>
          <a:xfrm>
            <a:off x="8925604" y="424669"/>
            <a:ext cx="3143312" cy="2010679"/>
          </a:xfrm>
        </p:spPr>
        <p:txBody>
          <a:bodyPr lIns="45720" tIns="45720" rIns="45720" bIns="45720">
            <a:noAutofit/>
          </a:bodyPr>
          <a:lstStyle>
            <a:lvl1pPr algn="ctr">
              <a:defRPr lang="en-US" sz="1100" kern="1200" spc="-49" baseline="0" dirty="0">
                <a:solidFill>
                  <a:srgbClr val="000000"/>
                </a:solidFill>
                <a:latin typeface="+mn-lt"/>
                <a:ea typeface="+mn-ea"/>
                <a:cs typeface="+mn-cs"/>
              </a:defRPr>
            </a:lvl1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ACR TTM + ACR Growth for in scope service</a:t>
            </a:r>
          </a:p>
        </p:txBody>
      </p:sp>
      <p:sp>
        <p:nvSpPr>
          <p:cNvPr id="72" name="Text Placeholder 61">
            <a:extLst>
              <a:ext uri="{FF2B5EF4-FFF2-40B4-BE49-F238E27FC236}">
                <a16:creationId xmlns:a16="http://schemas.microsoft.com/office/drawing/2014/main" id="{0C9D0807-E504-4E52-9353-6E839998C91F}"/>
              </a:ext>
            </a:extLst>
          </p:cNvPr>
          <p:cNvSpPr>
            <a:spLocks noGrp="1"/>
          </p:cNvSpPr>
          <p:nvPr>
            <p:ph type="body" sz="quarter" idx="16" hasCustomPrompt="1"/>
          </p:nvPr>
        </p:nvSpPr>
        <p:spPr>
          <a:xfrm>
            <a:off x="4462555" y="495373"/>
            <a:ext cx="341194" cy="182880"/>
          </a:xfrm>
        </p:spPr>
        <p:txBody>
          <a:bodyPr lIns="45720" tIns="9144" rIns="45720" bIns="9144" anchor="ctr">
            <a:noAutofit/>
          </a:bodyPr>
          <a:lstStyle>
            <a:lvl1pPr algn="ctr">
              <a:defRPr sz="1000">
                <a:latin typeface="+mn-lt"/>
              </a:defRPr>
            </a:lvl1pPr>
          </a:lstStyle>
          <a:p>
            <a:pPr lvl="0"/>
            <a:r>
              <a:rPr lang="en-US"/>
              <a:t>##</a:t>
            </a:r>
          </a:p>
        </p:txBody>
      </p:sp>
      <p:sp>
        <p:nvSpPr>
          <p:cNvPr id="73" name="Rectangle 72">
            <a:extLst>
              <a:ext uri="{FF2B5EF4-FFF2-40B4-BE49-F238E27FC236}">
                <a16:creationId xmlns:a16="http://schemas.microsoft.com/office/drawing/2014/main" id="{94A285D0-7F79-4F5E-B162-B47A3444A16E}"/>
              </a:ext>
            </a:extLst>
          </p:cNvPr>
          <p:cNvSpPr/>
          <p:nvPr userDrawn="1"/>
        </p:nvSpPr>
        <p:spPr bwMode="auto">
          <a:xfrm>
            <a:off x="4462555" y="383343"/>
            <a:ext cx="341194" cy="91440"/>
          </a:xfrm>
          <a:prstGeom prst="rect">
            <a:avLst/>
          </a:prstGeom>
          <a:solidFill>
            <a:srgbClr val="00B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0FAE2821-5C40-4538-AD31-5131B934FC38}"/>
              </a:ext>
            </a:extLst>
          </p:cNvPr>
          <p:cNvSpPr/>
          <p:nvPr userDrawn="1"/>
        </p:nvSpPr>
        <p:spPr bwMode="auto">
          <a:xfrm>
            <a:off x="4836985" y="383343"/>
            <a:ext cx="341194" cy="91440"/>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462A4A66-1AE3-4535-9D4D-EEE5D2984A66}"/>
              </a:ext>
            </a:extLst>
          </p:cNvPr>
          <p:cNvSpPr/>
          <p:nvPr userDrawn="1"/>
        </p:nvSpPr>
        <p:spPr bwMode="auto">
          <a:xfrm>
            <a:off x="5585846" y="383343"/>
            <a:ext cx="338328" cy="91440"/>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889F950E-F74B-461B-85F2-BEA12A80840A}"/>
              </a:ext>
            </a:extLst>
          </p:cNvPr>
          <p:cNvSpPr/>
          <p:nvPr userDrawn="1"/>
        </p:nvSpPr>
        <p:spPr bwMode="auto">
          <a:xfrm>
            <a:off x="5211415" y="383343"/>
            <a:ext cx="341194" cy="91440"/>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 Placeholder 61">
            <a:extLst>
              <a:ext uri="{FF2B5EF4-FFF2-40B4-BE49-F238E27FC236}">
                <a16:creationId xmlns:a16="http://schemas.microsoft.com/office/drawing/2014/main" id="{98B77C27-CAC1-4641-ADB7-207282651EA4}"/>
              </a:ext>
            </a:extLst>
          </p:cNvPr>
          <p:cNvSpPr>
            <a:spLocks noGrp="1"/>
          </p:cNvSpPr>
          <p:nvPr>
            <p:ph type="body" sz="quarter" idx="17" hasCustomPrompt="1"/>
          </p:nvPr>
        </p:nvSpPr>
        <p:spPr>
          <a:xfrm>
            <a:off x="4836985" y="495373"/>
            <a:ext cx="341194" cy="182880"/>
          </a:xfrm>
        </p:spPr>
        <p:txBody>
          <a:bodyPr lIns="45720" tIns="9144" rIns="45720" bIns="9144" anchor="ctr">
            <a:noAutofit/>
          </a:bodyPr>
          <a:lstStyle>
            <a:lvl1pPr algn="ctr">
              <a:defRPr sz="1000">
                <a:latin typeface="+mn-lt"/>
              </a:defRPr>
            </a:lvl1pPr>
          </a:lstStyle>
          <a:p>
            <a:pPr lvl="0"/>
            <a:r>
              <a:rPr lang="en-US"/>
              <a:t>##</a:t>
            </a:r>
          </a:p>
        </p:txBody>
      </p:sp>
      <p:sp>
        <p:nvSpPr>
          <p:cNvPr id="81" name="Text Placeholder 61">
            <a:extLst>
              <a:ext uri="{FF2B5EF4-FFF2-40B4-BE49-F238E27FC236}">
                <a16:creationId xmlns:a16="http://schemas.microsoft.com/office/drawing/2014/main" id="{4332DA92-B4B2-4D4C-A969-7B5F69366B24}"/>
              </a:ext>
            </a:extLst>
          </p:cNvPr>
          <p:cNvSpPr>
            <a:spLocks noGrp="1"/>
          </p:cNvSpPr>
          <p:nvPr>
            <p:ph type="body" sz="quarter" idx="18" hasCustomPrompt="1"/>
          </p:nvPr>
        </p:nvSpPr>
        <p:spPr>
          <a:xfrm>
            <a:off x="5211415" y="495373"/>
            <a:ext cx="341194" cy="182880"/>
          </a:xfrm>
        </p:spPr>
        <p:txBody>
          <a:bodyPr lIns="45720" tIns="9144" rIns="45720" bIns="9144" anchor="ctr">
            <a:noAutofit/>
          </a:bodyPr>
          <a:lstStyle>
            <a:lvl1pPr algn="ctr">
              <a:defRPr sz="1000">
                <a:latin typeface="+mn-lt"/>
              </a:defRPr>
            </a:lvl1pPr>
          </a:lstStyle>
          <a:p>
            <a:pPr lvl="0"/>
            <a:r>
              <a:rPr lang="en-US"/>
              <a:t>##</a:t>
            </a:r>
          </a:p>
        </p:txBody>
      </p:sp>
      <p:sp>
        <p:nvSpPr>
          <p:cNvPr id="82" name="Text Placeholder 61">
            <a:extLst>
              <a:ext uri="{FF2B5EF4-FFF2-40B4-BE49-F238E27FC236}">
                <a16:creationId xmlns:a16="http://schemas.microsoft.com/office/drawing/2014/main" id="{775333FF-5526-4D4A-8A49-DC5602AB3915}"/>
              </a:ext>
            </a:extLst>
          </p:cNvPr>
          <p:cNvSpPr>
            <a:spLocks noGrp="1"/>
          </p:cNvSpPr>
          <p:nvPr>
            <p:ph type="body" sz="quarter" idx="19" hasCustomPrompt="1"/>
          </p:nvPr>
        </p:nvSpPr>
        <p:spPr>
          <a:xfrm>
            <a:off x="5585846" y="495373"/>
            <a:ext cx="341194" cy="182880"/>
          </a:xfrm>
        </p:spPr>
        <p:txBody>
          <a:bodyPr lIns="45720" tIns="9144" rIns="45720" bIns="9144" anchor="ctr">
            <a:noAutofit/>
          </a:bodyPr>
          <a:lstStyle>
            <a:lvl1pPr algn="ctr">
              <a:defRPr sz="1000">
                <a:latin typeface="+mn-lt"/>
              </a:defRPr>
            </a:lvl1pPr>
          </a:lstStyle>
          <a:p>
            <a:pPr lvl="0"/>
            <a:r>
              <a:rPr lang="en-US"/>
              <a:t>##</a:t>
            </a:r>
          </a:p>
        </p:txBody>
      </p:sp>
      <p:sp>
        <p:nvSpPr>
          <p:cNvPr id="83" name="Text Placeholder 61">
            <a:extLst>
              <a:ext uri="{FF2B5EF4-FFF2-40B4-BE49-F238E27FC236}">
                <a16:creationId xmlns:a16="http://schemas.microsoft.com/office/drawing/2014/main" id="{21338517-19D6-44F1-BA98-6E83FC3D484C}"/>
              </a:ext>
            </a:extLst>
          </p:cNvPr>
          <p:cNvSpPr>
            <a:spLocks noGrp="1"/>
          </p:cNvSpPr>
          <p:nvPr>
            <p:ph type="body" sz="quarter" idx="20" hasCustomPrompt="1"/>
          </p:nvPr>
        </p:nvSpPr>
        <p:spPr>
          <a:xfrm>
            <a:off x="4462555" y="678253"/>
            <a:ext cx="341194" cy="182880"/>
          </a:xfrm>
        </p:spPr>
        <p:txBody>
          <a:bodyPr lIns="45720" tIns="9144" rIns="45720" bIns="9144" anchor="ctr">
            <a:noAutofit/>
          </a:bodyPr>
          <a:lstStyle>
            <a:lvl1pPr algn="ctr">
              <a:defRPr sz="900">
                <a:latin typeface="+mn-lt"/>
                <a:sym typeface="Wingdings 3" panose="05040102010807070707" pitchFamily="18" charset="2"/>
              </a:defRPr>
            </a:lvl1pPr>
          </a:lstStyle>
          <a:p>
            <a:pPr lvl="0"/>
            <a:r>
              <a:rPr lang="en-US"/>
              <a:t></a:t>
            </a:r>
          </a:p>
        </p:txBody>
      </p:sp>
      <p:sp>
        <p:nvSpPr>
          <p:cNvPr id="84" name="Text Placeholder 61">
            <a:extLst>
              <a:ext uri="{FF2B5EF4-FFF2-40B4-BE49-F238E27FC236}">
                <a16:creationId xmlns:a16="http://schemas.microsoft.com/office/drawing/2014/main" id="{ACFDF117-7CFC-4817-AA85-760DC079B4B0}"/>
              </a:ext>
            </a:extLst>
          </p:cNvPr>
          <p:cNvSpPr>
            <a:spLocks noGrp="1"/>
          </p:cNvSpPr>
          <p:nvPr>
            <p:ph type="body" sz="quarter" idx="21" hasCustomPrompt="1"/>
          </p:nvPr>
        </p:nvSpPr>
        <p:spPr>
          <a:xfrm>
            <a:off x="4836985" y="678253"/>
            <a:ext cx="341194" cy="182880"/>
          </a:xfrm>
        </p:spPr>
        <p:txBody>
          <a:bodyPr lIns="45720" tIns="9144" rIns="45720" bIns="9144" anchor="ctr">
            <a:noAutofit/>
          </a:bodyPr>
          <a:lstStyle>
            <a:lvl1pPr algn="ctr">
              <a:defRPr lang="en-US" sz="900" kern="1200" spc="-49" baseline="0" dirty="0" smtClean="0">
                <a:solidFill>
                  <a:srgbClr val="000000"/>
                </a:solidFill>
                <a:latin typeface="+mn-lt"/>
                <a:ea typeface="+mn-ea"/>
                <a:cs typeface="+mn-cs"/>
                <a:sym typeface="Wingdings 3" panose="05040102010807070707" pitchFamily="18" charset="2"/>
              </a:defRPr>
            </a:lvl1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a:t>
            </a:r>
          </a:p>
        </p:txBody>
      </p:sp>
      <p:sp>
        <p:nvSpPr>
          <p:cNvPr id="85" name="Text Placeholder 61">
            <a:extLst>
              <a:ext uri="{FF2B5EF4-FFF2-40B4-BE49-F238E27FC236}">
                <a16:creationId xmlns:a16="http://schemas.microsoft.com/office/drawing/2014/main" id="{7ADE0843-8292-4EA5-9F1A-2F342183C741}"/>
              </a:ext>
            </a:extLst>
          </p:cNvPr>
          <p:cNvSpPr>
            <a:spLocks noGrp="1"/>
          </p:cNvSpPr>
          <p:nvPr>
            <p:ph type="body" sz="quarter" idx="22" hasCustomPrompt="1"/>
          </p:nvPr>
        </p:nvSpPr>
        <p:spPr>
          <a:xfrm>
            <a:off x="5211415" y="678253"/>
            <a:ext cx="341194" cy="182880"/>
          </a:xfrm>
        </p:spPr>
        <p:txBody>
          <a:bodyPr lIns="45720" tIns="9144" rIns="45720" bIns="9144" anchor="ctr">
            <a:noAutofit/>
          </a:bodyPr>
          <a:lstStyle>
            <a:lvl1pPr algn="ctr">
              <a:defRPr lang="en-US" sz="900" kern="1200" spc="-49" baseline="0" dirty="0">
                <a:solidFill>
                  <a:srgbClr val="000000"/>
                </a:solidFill>
                <a:latin typeface="+mn-lt"/>
                <a:ea typeface="+mn-ea"/>
                <a:cs typeface="+mn-cs"/>
                <a:sym typeface="Wingdings 3" panose="05040102010807070707" pitchFamily="18" charset="2"/>
              </a:defRPr>
            </a:lvl1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a:t>
            </a:r>
          </a:p>
        </p:txBody>
      </p:sp>
      <p:sp>
        <p:nvSpPr>
          <p:cNvPr id="86" name="Text Placeholder 61">
            <a:extLst>
              <a:ext uri="{FF2B5EF4-FFF2-40B4-BE49-F238E27FC236}">
                <a16:creationId xmlns:a16="http://schemas.microsoft.com/office/drawing/2014/main" id="{18A25F34-A851-4A3B-9DB4-27267DD62EA5}"/>
              </a:ext>
            </a:extLst>
          </p:cNvPr>
          <p:cNvSpPr>
            <a:spLocks noGrp="1"/>
          </p:cNvSpPr>
          <p:nvPr>
            <p:ph type="body" sz="quarter" idx="23" hasCustomPrompt="1"/>
          </p:nvPr>
        </p:nvSpPr>
        <p:spPr>
          <a:xfrm>
            <a:off x="5585846" y="678253"/>
            <a:ext cx="341194" cy="182880"/>
          </a:xfrm>
        </p:spPr>
        <p:txBody>
          <a:bodyPr lIns="45720" tIns="9144" rIns="45720" bIns="9144" anchor="ctr">
            <a:noAutofit/>
          </a:bodyPr>
          <a:lstStyle>
            <a:lvl1pPr algn="ctr">
              <a:defRPr lang="en-US" sz="900" kern="1200" spc="-49" baseline="0" dirty="0">
                <a:solidFill>
                  <a:srgbClr val="000000"/>
                </a:solidFill>
                <a:latin typeface="+mn-lt"/>
                <a:ea typeface="+mn-ea"/>
                <a:cs typeface="+mn-cs"/>
                <a:sym typeface="Wingdings 3" panose="05040102010807070707" pitchFamily="18" charset="2"/>
              </a:defRPr>
            </a:lvl1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a:t>
            </a:r>
          </a:p>
        </p:txBody>
      </p:sp>
      <p:sp>
        <p:nvSpPr>
          <p:cNvPr id="88" name="Picture Placeholder 87">
            <a:extLst>
              <a:ext uri="{FF2B5EF4-FFF2-40B4-BE49-F238E27FC236}">
                <a16:creationId xmlns:a16="http://schemas.microsoft.com/office/drawing/2014/main" id="{6A720627-7F91-4F66-BB98-C13F369424C7}"/>
              </a:ext>
            </a:extLst>
          </p:cNvPr>
          <p:cNvSpPr>
            <a:spLocks noGrp="1"/>
          </p:cNvSpPr>
          <p:nvPr>
            <p:ph type="pic" sz="quarter" idx="24" hasCustomPrompt="1"/>
          </p:nvPr>
        </p:nvSpPr>
        <p:spPr>
          <a:xfrm>
            <a:off x="1344295" y="447529"/>
            <a:ext cx="1097280" cy="365760"/>
          </a:xfrm>
          <a:noFill/>
        </p:spPr>
        <p:txBody>
          <a:bodyPr lIns="45720" tIns="45720" rIns="45720" bIns="45720" anchor="ctr">
            <a:noAutofit/>
          </a:bodyPr>
          <a:lstStyle>
            <a:lvl1pPr algn="ctr">
              <a:defRPr sz="1100">
                <a:latin typeface="+mn-lt"/>
              </a:defRPr>
            </a:lvl1pPr>
          </a:lstStyle>
          <a:p>
            <a:r>
              <a:rPr lang="en-US"/>
              <a:t>Customer logo</a:t>
            </a:r>
          </a:p>
        </p:txBody>
      </p:sp>
      <p:sp>
        <p:nvSpPr>
          <p:cNvPr id="91" name="Picture Placeholder 87">
            <a:extLst>
              <a:ext uri="{FF2B5EF4-FFF2-40B4-BE49-F238E27FC236}">
                <a16:creationId xmlns:a16="http://schemas.microsoft.com/office/drawing/2014/main" id="{24C59F44-13AE-4761-9DCB-EA4B435368A4}"/>
              </a:ext>
            </a:extLst>
          </p:cNvPr>
          <p:cNvSpPr>
            <a:spLocks noGrp="1"/>
          </p:cNvSpPr>
          <p:nvPr>
            <p:ph type="pic" sz="quarter" idx="27" hasCustomPrompt="1"/>
          </p:nvPr>
        </p:nvSpPr>
        <p:spPr>
          <a:xfrm>
            <a:off x="3757977" y="447529"/>
            <a:ext cx="365760" cy="365760"/>
          </a:xfrm>
        </p:spPr>
        <p:txBody>
          <a:bodyPr lIns="45720" tIns="45720" rIns="45720" bIns="45720" anchor="ctr">
            <a:noAutofit/>
          </a:bodyPr>
          <a:lstStyle>
            <a:lvl1pPr algn="ctr">
              <a:defRPr sz="900">
                <a:latin typeface="+mn-lt"/>
              </a:defRPr>
            </a:lvl1pPr>
          </a:lstStyle>
          <a:p>
            <a:r>
              <a:rPr lang="en-US"/>
              <a:t>status icon</a:t>
            </a:r>
          </a:p>
        </p:txBody>
      </p:sp>
      <p:sp>
        <p:nvSpPr>
          <p:cNvPr id="115" name="Table Placeholder 114">
            <a:extLst>
              <a:ext uri="{FF2B5EF4-FFF2-40B4-BE49-F238E27FC236}">
                <a16:creationId xmlns:a16="http://schemas.microsoft.com/office/drawing/2014/main" id="{D5A6F146-B92A-40ED-B5DB-58145B2AB43F}"/>
              </a:ext>
            </a:extLst>
          </p:cNvPr>
          <p:cNvSpPr>
            <a:spLocks noGrp="1"/>
          </p:cNvSpPr>
          <p:nvPr>
            <p:ph type="tbl" sz="quarter" idx="28" hasCustomPrompt="1"/>
          </p:nvPr>
        </p:nvSpPr>
        <p:spPr>
          <a:xfrm>
            <a:off x="178275" y="2827584"/>
            <a:ext cx="11887200" cy="2560320"/>
          </a:xfrm>
        </p:spPr>
        <p:txBody>
          <a:bodyPr lIns="9144" tIns="9144" rIns="9144" bIns="9144">
            <a:noAutofit/>
          </a:bodyPr>
          <a:lstStyle>
            <a:lvl1pPr>
              <a:defRPr sz="1100">
                <a:latin typeface="+mn-lt"/>
              </a:defRPr>
            </a:lvl1pPr>
          </a:lstStyle>
          <a:p>
            <a:r>
              <a:rPr lang="en-US"/>
              <a:t>Blockers Table</a:t>
            </a:r>
          </a:p>
        </p:txBody>
      </p:sp>
      <p:sp>
        <p:nvSpPr>
          <p:cNvPr id="117" name="Table Placeholder 114">
            <a:extLst>
              <a:ext uri="{FF2B5EF4-FFF2-40B4-BE49-F238E27FC236}">
                <a16:creationId xmlns:a16="http://schemas.microsoft.com/office/drawing/2014/main" id="{77FE0037-8D59-42D8-BED4-BD4E12CB38EC}"/>
              </a:ext>
            </a:extLst>
          </p:cNvPr>
          <p:cNvSpPr>
            <a:spLocks noGrp="1"/>
          </p:cNvSpPr>
          <p:nvPr>
            <p:ph type="tbl" sz="quarter" idx="29" hasCustomPrompt="1"/>
          </p:nvPr>
        </p:nvSpPr>
        <p:spPr>
          <a:xfrm>
            <a:off x="178275" y="5808621"/>
            <a:ext cx="11887200" cy="800652"/>
          </a:xfrm>
        </p:spPr>
        <p:txBody>
          <a:bodyPr lIns="9144" tIns="9144" rIns="9144" bIns="9144">
            <a:noAutofit/>
          </a:bodyPr>
          <a:lstStyle>
            <a:lvl1pPr>
              <a:defRPr sz="1100">
                <a:latin typeface="+mn-lt"/>
              </a:defRPr>
            </a:lvl1pPr>
          </a:lstStyle>
          <a:p>
            <a:r>
              <a:rPr lang="en-US"/>
              <a:t>Blockers Table</a:t>
            </a:r>
          </a:p>
        </p:txBody>
      </p:sp>
      <p:sp>
        <p:nvSpPr>
          <p:cNvPr id="118" name="Picture Placeholder 87">
            <a:extLst>
              <a:ext uri="{FF2B5EF4-FFF2-40B4-BE49-F238E27FC236}">
                <a16:creationId xmlns:a16="http://schemas.microsoft.com/office/drawing/2014/main" id="{50DCCCE7-2330-4460-808D-1672714AD1C0}"/>
              </a:ext>
            </a:extLst>
          </p:cNvPr>
          <p:cNvSpPr>
            <a:spLocks noGrp="1"/>
          </p:cNvSpPr>
          <p:nvPr>
            <p:ph type="pic" sz="quarter" idx="30" hasCustomPrompt="1"/>
          </p:nvPr>
        </p:nvSpPr>
        <p:spPr>
          <a:xfrm>
            <a:off x="2775607" y="447529"/>
            <a:ext cx="365760" cy="365760"/>
          </a:xfrm>
        </p:spPr>
        <p:txBody>
          <a:bodyPr lIns="45720" tIns="45720" rIns="45720" bIns="45720" anchor="ctr">
            <a:noAutofit/>
          </a:bodyPr>
          <a:lstStyle>
            <a:lvl1pPr algn="ctr">
              <a:defRPr sz="900">
                <a:latin typeface="+mn-lt"/>
              </a:defRPr>
            </a:lvl1pPr>
          </a:lstStyle>
          <a:p>
            <a:r>
              <a:rPr lang="en-US"/>
              <a:t>status icon</a:t>
            </a:r>
          </a:p>
        </p:txBody>
      </p:sp>
      <p:sp>
        <p:nvSpPr>
          <p:cNvPr id="119" name="Picture Placeholder 87">
            <a:extLst>
              <a:ext uri="{FF2B5EF4-FFF2-40B4-BE49-F238E27FC236}">
                <a16:creationId xmlns:a16="http://schemas.microsoft.com/office/drawing/2014/main" id="{0D37AC6E-DF55-42E5-AE5F-9DA21B111A40}"/>
              </a:ext>
            </a:extLst>
          </p:cNvPr>
          <p:cNvSpPr>
            <a:spLocks noGrp="1"/>
          </p:cNvSpPr>
          <p:nvPr>
            <p:ph type="pic" sz="quarter" idx="31" hasCustomPrompt="1"/>
          </p:nvPr>
        </p:nvSpPr>
        <p:spPr>
          <a:xfrm>
            <a:off x="549256" y="447529"/>
            <a:ext cx="365760" cy="365760"/>
          </a:xfrm>
        </p:spPr>
        <p:txBody>
          <a:bodyPr lIns="45720" tIns="45720" rIns="45720" bIns="45720" anchor="ctr">
            <a:noAutofit/>
          </a:bodyPr>
          <a:lstStyle>
            <a:lvl1pPr algn="ctr">
              <a:defRPr sz="900">
                <a:latin typeface="+mn-lt"/>
              </a:defRPr>
            </a:lvl1pPr>
          </a:lstStyle>
          <a:p>
            <a:r>
              <a:rPr lang="en-US"/>
              <a:t>status icon</a:t>
            </a:r>
          </a:p>
        </p:txBody>
      </p:sp>
      <p:sp>
        <p:nvSpPr>
          <p:cNvPr id="2" name="Title 1">
            <a:extLst>
              <a:ext uri="{FF2B5EF4-FFF2-40B4-BE49-F238E27FC236}">
                <a16:creationId xmlns:a16="http://schemas.microsoft.com/office/drawing/2014/main" id="{4351F946-65E9-47B9-99F3-FDA37C3CC526}"/>
              </a:ext>
            </a:extLst>
          </p:cNvPr>
          <p:cNvSpPr>
            <a:spLocks noGrp="1"/>
          </p:cNvSpPr>
          <p:nvPr>
            <p:ph type="title" hasCustomPrompt="1"/>
          </p:nvPr>
        </p:nvSpPr>
        <p:spPr>
          <a:xfrm>
            <a:off x="183491" y="99053"/>
            <a:ext cx="1097280" cy="274320"/>
          </a:xfrm>
          <a:solidFill>
            <a:schemeClr val="tx2"/>
          </a:solidFill>
        </p:spPr>
        <p:txBody>
          <a:bodyPr lIns="9144" tIns="9144" rIns="9144" bIns="9144" anchor="ctr"/>
          <a:lstStyle>
            <a:lvl1pPr algn="ctr">
              <a:defRPr sz="1000" b="1">
                <a:solidFill>
                  <a:schemeClr val="bg1"/>
                </a:solidFill>
                <a:latin typeface="+mj-lt"/>
              </a:defRPr>
            </a:lvl1pPr>
          </a:lstStyle>
          <a:p>
            <a:r>
              <a:rPr lang="en-US"/>
              <a:t>Azure Service Title</a:t>
            </a:r>
          </a:p>
        </p:txBody>
      </p:sp>
      <p:sp>
        <p:nvSpPr>
          <p:cNvPr id="44" name="Text Placeholder 61">
            <a:extLst>
              <a:ext uri="{FF2B5EF4-FFF2-40B4-BE49-F238E27FC236}">
                <a16:creationId xmlns:a16="http://schemas.microsoft.com/office/drawing/2014/main" id="{44F94197-81A1-4C5B-9A93-82D110482652}"/>
              </a:ext>
            </a:extLst>
          </p:cNvPr>
          <p:cNvSpPr>
            <a:spLocks noGrp="1"/>
          </p:cNvSpPr>
          <p:nvPr>
            <p:ph type="body" sz="quarter" idx="32" hasCustomPrompt="1"/>
          </p:nvPr>
        </p:nvSpPr>
        <p:spPr>
          <a:xfrm>
            <a:off x="5991325" y="383343"/>
            <a:ext cx="2871770" cy="137160"/>
          </a:xfrm>
          <a:solidFill>
            <a:schemeClr val="bg1">
              <a:lumMod val="95000"/>
            </a:schemeClr>
          </a:solidFill>
        </p:spPr>
        <p:txBody>
          <a:bodyPr lIns="45720" tIns="45720" rIns="45720" bIns="45720" anchor="ctr">
            <a:noAutofit/>
          </a:bodyPr>
          <a:lstStyle>
            <a:lvl1pPr algn="ctr">
              <a:tabLst>
                <a:tab pos="2170113" algn="l"/>
              </a:tabLst>
              <a:defRPr sz="800">
                <a:latin typeface="+mn-lt"/>
              </a:defRPr>
            </a:lvl1pPr>
          </a:lstStyle>
          <a:p>
            <a:pPr lvl="0"/>
            <a:r>
              <a:rPr lang="en-US"/>
              <a:t>For Azure Data Services &amp; Customer in scope of this slide</a:t>
            </a:r>
          </a:p>
        </p:txBody>
      </p:sp>
      <p:sp>
        <p:nvSpPr>
          <p:cNvPr id="4" name="Footer Placeholder 2">
            <a:extLst>
              <a:ext uri="{FF2B5EF4-FFF2-40B4-BE49-F238E27FC236}">
                <a16:creationId xmlns:a16="http://schemas.microsoft.com/office/drawing/2014/main" id="{47F76931-E529-4D8B-A32B-3A75E83B7B63}"/>
              </a:ext>
            </a:extLst>
          </p:cNvPr>
          <p:cNvSpPr txBox="1">
            <a:spLocks/>
          </p:cNvSpPr>
          <p:nvPr userDrawn="1"/>
        </p:nvSpPr>
        <p:spPr>
          <a:xfrm>
            <a:off x="263526" y="6609273"/>
            <a:ext cx="3937000" cy="137160"/>
          </a:xfrm>
          <a:prstGeom prst="rect">
            <a:avLst/>
          </a:prstGeom>
        </p:spPr>
        <p:txBody>
          <a:bodyPr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Microsoft Confidential</a:t>
            </a:r>
          </a:p>
        </p:txBody>
      </p:sp>
    </p:spTree>
    <p:extLst>
      <p:ext uri="{BB962C8B-B14F-4D97-AF65-F5344CB8AC3E}">
        <p14:creationId xmlns:p14="http://schemas.microsoft.com/office/powerpoint/2010/main" val="29139151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READ M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91440"/>
            <a:ext cx="12191999" cy="457200"/>
          </a:xfrm>
          <a:noFill/>
        </p:spPr>
        <p:txBody>
          <a:bodyPr lIns="365760" tIns="0" rIns="365760" bIns="0" anchor="ctr" anchorCtr="0">
            <a:normAutofit/>
          </a:bodyPr>
          <a:lstStyle>
            <a:lvl1pPr>
              <a:defRPr sz="24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2400" y="731520"/>
            <a:ext cx="11887200" cy="5943600"/>
          </a:xfrm>
          <a:prstGeom prst="rect">
            <a:avLst/>
          </a:prstGeom>
        </p:spPr>
        <p:txBody>
          <a:bodyPr lIns="137160" tIns="0" rIns="137160" bIns="0">
            <a:norm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452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balt Big Section">
    <p:bg>
      <p:bgPr>
        <a:solidFill>
          <a:srgbClr val="00205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2"/>
          <a:stretch>
            <a:fillRect/>
          </a:stretch>
        </p:blipFill>
        <p:spPr>
          <a:xfrm>
            <a:off x="293688" y="298375"/>
            <a:ext cx="2622570" cy="867436"/>
          </a:xfrm>
          <a:prstGeom prst="rect">
            <a:avLst/>
          </a:prstGeom>
        </p:spPr>
      </p:pic>
      <p:grpSp>
        <p:nvGrpSpPr>
          <p:cNvPr id="1356" name="Graphic 7">
            <a:extLst>
              <a:ext uri="{FF2B5EF4-FFF2-40B4-BE49-F238E27FC236}">
                <a16:creationId xmlns:a16="http://schemas.microsoft.com/office/drawing/2014/main" id="{74AA5ED1-9B3B-4900-B3AD-A6CA3CD62798}"/>
              </a:ext>
            </a:extLst>
          </p:cNvPr>
          <p:cNvGrpSpPr/>
          <p:nvPr userDrawn="1"/>
        </p:nvGrpSpPr>
        <p:grpSpPr>
          <a:xfrm>
            <a:off x="6811663" y="1133024"/>
            <a:ext cx="11050307" cy="6505526"/>
            <a:chOff x="6849709" y="2086091"/>
            <a:chExt cx="13453231" cy="7920174"/>
          </a:xfrm>
          <a:solidFill>
            <a:srgbClr val="55E7FF">
              <a:alpha val="14000"/>
            </a:srgbClr>
          </a:solidFill>
          <a:scene3d>
            <a:camera prst="isometricTopUp"/>
            <a:lightRig rig="threePt" dir="t"/>
          </a:scene3d>
        </p:grpSpPr>
        <p:grpSp>
          <p:nvGrpSpPr>
            <p:cNvPr id="1357" name="Graphic 7">
              <a:extLst>
                <a:ext uri="{FF2B5EF4-FFF2-40B4-BE49-F238E27FC236}">
                  <a16:creationId xmlns:a16="http://schemas.microsoft.com/office/drawing/2014/main" id="{5496B8D0-E515-475A-8812-FDF098A94F40}"/>
                </a:ext>
              </a:extLst>
            </p:cNvPr>
            <p:cNvGrpSpPr/>
            <p:nvPr/>
          </p:nvGrpSpPr>
          <p:grpSpPr>
            <a:xfrm>
              <a:off x="6849709" y="2086091"/>
              <a:ext cx="13453231" cy="7920174"/>
              <a:chOff x="6849709" y="2086091"/>
              <a:chExt cx="13453231" cy="7920174"/>
            </a:xfrm>
            <a:grpFill/>
          </p:grpSpPr>
          <p:sp>
            <p:nvSpPr>
              <p:cNvPr id="1948" name="Freeform: Shape 1947">
                <a:extLst>
                  <a:ext uri="{FF2B5EF4-FFF2-40B4-BE49-F238E27FC236}">
                    <a16:creationId xmlns:a16="http://schemas.microsoft.com/office/drawing/2014/main" id="{A04FDE32-714D-44D9-9F33-4F2CA89AD8B5}"/>
                  </a:ext>
                </a:extLst>
              </p:cNvPr>
              <p:cNvSpPr/>
              <p:nvPr/>
            </p:nvSpPr>
            <p:spPr>
              <a:xfrm>
                <a:off x="6849709" y="2086091"/>
                <a:ext cx="13453231" cy="7920174"/>
              </a:xfrm>
              <a:custGeom>
                <a:avLst/>
                <a:gdLst>
                  <a:gd name="connsiteX0" fmla="*/ 0 w 13453231"/>
                  <a:gd name="connsiteY0" fmla="*/ 0 h 7920174"/>
                  <a:gd name="connsiteX1" fmla="*/ 13453231 w 13453231"/>
                  <a:gd name="connsiteY1" fmla="*/ 0 h 7920174"/>
                  <a:gd name="connsiteX2" fmla="*/ 13453231 w 13453231"/>
                  <a:gd name="connsiteY2" fmla="*/ 7920174 h 7920174"/>
                  <a:gd name="connsiteX3" fmla="*/ 0 w 13453231"/>
                  <a:gd name="connsiteY3" fmla="*/ 7920174 h 7920174"/>
                  <a:gd name="connsiteX4" fmla="*/ 0 w 13453231"/>
                  <a:gd name="connsiteY4" fmla="*/ 0 h 7920174"/>
                  <a:gd name="connsiteX5" fmla="*/ 13437422 w 13453231"/>
                  <a:gd name="connsiteY5" fmla="*/ 15809 h 7920174"/>
                  <a:gd name="connsiteX6" fmla="*/ 15809 w 13453231"/>
                  <a:gd name="connsiteY6" fmla="*/ 15809 h 7920174"/>
                  <a:gd name="connsiteX7" fmla="*/ 15809 w 13453231"/>
                  <a:gd name="connsiteY7" fmla="*/ 7904366 h 7920174"/>
                  <a:gd name="connsiteX8" fmla="*/ 13437422 w 13453231"/>
                  <a:gd name="connsiteY8" fmla="*/ 7904366 h 7920174"/>
                  <a:gd name="connsiteX9" fmla="*/ 13437422 w 13453231"/>
                  <a:gd name="connsiteY9" fmla="*/ 15809 h 792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3231" h="7920174">
                    <a:moveTo>
                      <a:pt x="0" y="0"/>
                    </a:moveTo>
                    <a:lnTo>
                      <a:pt x="13453231" y="0"/>
                    </a:lnTo>
                    <a:lnTo>
                      <a:pt x="13453231" y="7920174"/>
                    </a:lnTo>
                    <a:lnTo>
                      <a:pt x="0" y="7920174"/>
                    </a:lnTo>
                    <a:lnTo>
                      <a:pt x="0" y="0"/>
                    </a:lnTo>
                    <a:close/>
                    <a:moveTo>
                      <a:pt x="13437422" y="15809"/>
                    </a:moveTo>
                    <a:lnTo>
                      <a:pt x="15809" y="15809"/>
                    </a:lnTo>
                    <a:lnTo>
                      <a:pt x="15809" y="7904366"/>
                    </a:lnTo>
                    <a:lnTo>
                      <a:pt x="13437422" y="7904366"/>
                    </a:lnTo>
                    <a:lnTo>
                      <a:pt x="13437422"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949" name="Graphic 7">
                <a:extLst>
                  <a:ext uri="{FF2B5EF4-FFF2-40B4-BE49-F238E27FC236}">
                    <a16:creationId xmlns:a16="http://schemas.microsoft.com/office/drawing/2014/main" id="{B82B4440-7514-4BEA-BE4E-7D2B5194E73E}"/>
                  </a:ext>
                </a:extLst>
              </p:cNvPr>
              <p:cNvGrpSpPr/>
              <p:nvPr/>
            </p:nvGrpSpPr>
            <p:grpSpPr>
              <a:xfrm>
                <a:off x="20239705" y="2086091"/>
                <a:ext cx="63234" cy="7920174"/>
                <a:chOff x="20239705" y="2086091"/>
                <a:chExt cx="63234" cy="7920174"/>
              </a:xfrm>
              <a:grpFill/>
            </p:grpSpPr>
            <p:sp>
              <p:nvSpPr>
                <p:cNvPr id="2010" name="Freeform: Shape 2009">
                  <a:extLst>
                    <a:ext uri="{FF2B5EF4-FFF2-40B4-BE49-F238E27FC236}">
                      <a16:creationId xmlns:a16="http://schemas.microsoft.com/office/drawing/2014/main" id="{E3D0979D-8503-4DDB-82B9-2AF2DA52CF36}"/>
                    </a:ext>
                  </a:extLst>
                </p:cNvPr>
                <p:cNvSpPr/>
                <p:nvPr/>
              </p:nvSpPr>
              <p:spPr>
                <a:xfrm>
                  <a:off x="20239705" y="999045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1" name="Freeform: Shape 2010">
                  <a:extLst>
                    <a:ext uri="{FF2B5EF4-FFF2-40B4-BE49-F238E27FC236}">
                      <a16:creationId xmlns:a16="http://schemas.microsoft.com/office/drawing/2014/main" id="{DE3B0588-3731-4FC6-A566-600F218D0188}"/>
                    </a:ext>
                  </a:extLst>
                </p:cNvPr>
                <p:cNvSpPr/>
                <p:nvPr/>
              </p:nvSpPr>
              <p:spPr>
                <a:xfrm>
                  <a:off x="20239705" y="9200019"/>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2" name="Freeform: Shape 2011">
                  <a:extLst>
                    <a:ext uri="{FF2B5EF4-FFF2-40B4-BE49-F238E27FC236}">
                      <a16:creationId xmlns:a16="http://schemas.microsoft.com/office/drawing/2014/main" id="{84D886C3-D19C-4A6B-9C1C-1584CA025276}"/>
                    </a:ext>
                  </a:extLst>
                </p:cNvPr>
                <p:cNvSpPr/>
                <p:nvPr/>
              </p:nvSpPr>
              <p:spPr>
                <a:xfrm>
                  <a:off x="20239705" y="840958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3" name="Freeform: Shape 2012">
                  <a:extLst>
                    <a:ext uri="{FF2B5EF4-FFF2-40B4-BE49-F238E27FC236}">
                      <a16:creationId xmlns:a16="http://schemas.microsoft.com/office/drawing/2014/main" id="{18DB5E15-5A48-4C03-AFE1-F61D695A07E1}"/>
                    </a:ext>
                  </a:extLst>
                </p:cNvPr>
                <p:cNvSpPr/>
                <p:nvPr/>
              </p:nvSpPr>
              <p:spPr>
                <a:xfrm>
                  <a:off x="20239705" y="761914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4" name="Freeform: Shape 2013">
                  <a:extLst>
                    <a:ext uri="{FF2B5EF4-FFF2-40B4-BE49-F238E27FC236}">
                      <a16:creationId xmlns:a16="http://schemas.microsoft.com/office/drawing/2014/main" id="{5696DB94-6B6C-4AD5-BE5D-4BF8E7959C9C}"/>
                    </a:ext>
                  </a:extLst>
                </p:cNvPr>
                <p:cNvSpPr/>
                <p:nvPr/>
              </p:nvSpPr>
              <p:spPr>
                <a:xfrm>
                  <a:off x="20239705" y="682871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5" name="Freeform: Shape 2014">
                  <a:extLst>
                    <a:ext uri="{FF2B5EF4-FFF2-40B4-BE49-F238E27FC236}">
                      <a16:creationId xmlns:a16="http://schemas.microsoft.com/office/drawing/2014/main" id="{6FD51714-20FD-421E-B1EF-8866CC10AA3F}"/>
                    </a:ext>
                  </a:extLst>
                </p:cNvPr>
                <p:cNvSpPr/>
                <p:nvPr/>
              </p:nvSpPr>
              <p:spPr>
                <a:xfrm>
                  <a:off x="20239705" y="603827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6" name="Freeform: Shape 2015">
                  <a:extLst>
                    <a:ext uri="{FF2B5EF4-FFF2-40B4-BE49-F238E27FC236}">
                      <a16:creationId xmlns:a16="http://schemas.microsoft.com/office/drawing/2014/main" id="{31EF5D21-91D4-4AEC-A0A3-63A4EDC6FC63}"/>
                    </a:ext>
                  </a:extLst>
                </p:cNvPr>
                <p:cNvSpPr/>
                <p:nvPr/>
              </p:nvSpPr>
              <p:spPr>
                <a:xfrm>
                  <a:off x="20239705" y="524783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7" name="Freeform: Shape 2016">
                  <a:extLst>
                    <a:ext uri="{FF2B5EF4-FFF2-40B4-BE49-F238E27FC236}">
                      <a16:creationId xmlns:a16="http://schemas.microsoft.com/office/drawing/2014/main" id="{69FCD9DD-25B6-4196-A6AE-79BC101360B0}"/>
                    </a:ext>
                  </a:extLst>
                </p:cNvPr>
                <p:cNvSpPr/>
                <p:nvPr/>
              </p:nvSpPr>
              <p:spPr>
                <a:xfrm>
                  <a:off x="20239705" y="445740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8" name="Freeform: Shape 2017">
                  <a:extLst>
                    <a:ext uri="{FF2B5EF4-FFF2-40B4-BE49-F238E27FC236}">
                      <a16:creationId xmlns:a16="http://schemas.microsoft.com/office/drawing/2014/main" id="{DA3DEF13-A6DB-4405-B093-CF2BC2190568}"/>
                    </a:ext>
                  </a:extLst>
                </p:cNvPr>
                <p:cNvSpPr/>
                <p:nvPr/>
              </p:nvSpPr>
              <p:spPr>
                <a:xfrm>
                  <a:off x="20239705" y="3666964"/>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9" name="Freeform: Shape 2018">
                  <a:extLst>
                    <a:ext uri="{FF2B5EF4-FFF2-40B4-BE49-F238E27FC236}">
                      <a16:creationId xmlns:a16="http://schemas.microsoft.com/office/drawing/2014/main" id="{8E050B00-F8CE-4495-A28B-F22734A9E79F}"/>
                    </a:ext>
                  </a:extLst>
                </p:cNvPr>
                <p:cNvSpPr/>
                <p:nvPr/>
              </p:nvSpPr>
              <p:spPr>
                <a:xfrm>
                  <a:off x="20239705" y="287652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20" name="Freeform: Shape 2019">
                  <a:extLst>
                    <a:ext uri="{FF2B5EF4-FFF2-40B4-BE49-F238E27FC236}">
                      <a16:creationId xmlns:a16="http://schemas.microsoft.com/office/drawing/2014/main" id="{ACD31DA6-479E-440D-B3EC-3CF069D532EB}"/>
                    </a:ext>
                  </a:extLst>
                </p:cNvPr>
                <p:cNvSpPr/>
                <p:nvPr/>
              </p:nvSpPr>
              <p:spPr>
                <a:xfrm>
                  <a:off x="20239705" y="2086091"/>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950" name="Graphic 7">
                <a:extLst>
                  <a:ext uri="{FF2B5EF4-FFF2-40B4-BE49-F238E27FC236}">
                    <a16:creationId xmlns:a16="http://schemas.microsoft.com/office/drawing/2014/main" id="{4C1C055A-7657-4CB9-B2E7-114BE178D80E}"/>
                  </a:ext>
                </a:extLst>
              </p:cNvPr>
              <p:cNvGrpSpPr/>
              <p:nvPr/>
            </p:nvGrpSpPr>
            <p:grpSpPr>
              <a:xfrm>
                <a:off x="6865517" y="2086091"/>
                <a:ext cx="63234" cy="7920174"/>
                <a:chOff x="6865517" y="2086091"/>
                <a:chExt cx="63234" cy="7920174"/>
              </a:xfrm>
              <a:grpFill/>
            </p:grpSpPr>
            <p:sp>
              <p:nvSpPr>
                <p:cNvPr id="1999" name="Freeform: Shape 1998">
                  <a:extLst>
                    <a:ext uri="{FF2B5EF4-FFF2-40B4-BE49-F238E27FC236}">
                      <a16:creationId xmlns:a16="http://schemas.microsoft.com/office/drawing/2014/main" id="{DA5A3FA3-F78E-4562-A14F-6323766A0849}"/>
                    </a:ext>
                  </a:extLst>
                </p:cNvPr>
                <p:cNvSpPr/>
                <p:nvPr/>
              </p:nvSpPr>
              <p:spPr>
                <a:xfrm>
                  <a:off x="6865517" y="999045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0" name="Freeform: Shape 1999">
                  <a:extLst>
                    <a:ext uri="{FF2B5EF4-FFF2-40B4-BE49-F238E27FC236}">
                      <a16:creationId xmlns:a16="http://schemas.microsoft.com/office/drawing/2014/main" id="{2CC278C6-95D7-4464-952E-7FD10BBCF2B7}"/>
                    </a:ext>
                  </a:extLst>
                </p:cNvPr>
                <p:cNvSpPr/>
                <p:nvPr/>
              </p:nvSpPr>
              <p:spPr>
                <a:xfrm>
                  <a:off x="6865517" y="9200019"/>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1" name="Freeform: Shape 2000">
                  <a:extLst>
                    <a:ext uri="{FF2B5EF4-FFF2-40B4-BE49-F238E27FC236}">
                      <a16:creationId xmlns:a16="http://schemas.microsoft.com/office/drawing/2014/main" id="{F24D9B9C-FF63-4DD1-A4D0-0939C2663C16}"/>
                    </a:ext>
                  </a:extLst>
                </p:cNvPr>
                <p:cNvSpPr/>
                <p:nvPr/>
              </p:nvSpPr>
              <p:spPr>
                <a:xfrm>
                  <a:off x="6865517" y="840958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2" name="Freeform: Shape 2001">
                  <a:extLst>
                    <a:ext uri="{FF2B5EF4-FFF2-40B4-BE49-F238E27FC236}">
                      <a16:creationId xmlns:a16="http://schemas.microsoft.com/office/drawing/2014/main" id="{4EC2EE2A-6FB1-49FD-BF88-3ACD87915668}"/>
                    </a:ext>
                  </a:extLst>
                </p:cNvPr>
                <p:cNvSpPr/>
                <p:nvPr/>
              </p:nvSpPr>
              <p:spPr>
                <a:xfrm>
                  <a:off x="6865517" y="761914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3" name="Freeform: Shape 2002">
                  <a:extLst>
                    <a:ext uri="{FF2B5EF4-FFF2-40B4-BE49-F238E27FC236}">
                      <a16:creationId xmlns:a16="http://schemas.microsoft.com/office/drawing/2014/main" id="{FD9899F2-0CA6-481F-B021-16039B2977E5}"/>
                    </a:ext>
                  </a:extLst>
                </p:cNvPr>
                <p:cNvSpPr/>
                <p:nvPr/>
              </p:nvSpPr>
              <p:spPr>
                <a:xfrm>
                  <a:off x="6865517" y="682871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4" name="Freeform: Shape 2003">
                  <a:extLst>
                    <a:ext uri="{FF2B5EF4-FFF2-40B4-BE49-F238E27FC236}">
                      <a16:creationId xmlns:a16="http://schemas.microsoft.com/office/drawing/2014/main" id="{28E151B8-F9A8-42D3-865A-EC747DA34891}"/>
                    </a:ext>
                  </a:extLst>
                </p:cNvPr>
                <p:cNvSpPr/>
                <p:nvPr/>
              </p:nvSpPr>
              <p:spPr>
                <a:xfrm>
                  <a:off x="6865517" y="603827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5" name="Freeform: Shape 2004">
                  <a:extLst>
                    <a:ext uri="{FF2B5EF4-FFF2-40B4-BE49-F238E27FC236}">
                      <a16:creationId xmlns:a16="http://schemas.microsoft.com/office/drawing/2014/main" id="{142D912B-2B45-4B3A-9562-472D7614D098}"/>
                    </a:ext>
                  </a:extLst>
                </p:cNvPr>
                <p:cNvSpPr/>
                <p:nvPr/>
              </p:nvSpPr>
              <p:spPr>
                <a:xfrm>
                  <a:off x="6865517" y="524783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6" name="Freeform: Shape 2005">
                  <a:extLst>
                    <a:ext uri="{FF2B5EF4-FFF2-40B4-BE49-F238E27FC236}">
                      <a16:creationId xmlns:a16="http://schemas.microsoft.com/office/drawing/2014/main" id="{59231674-1F70-45C5-A174-764EFDBF9EB6}"/>
                    </a:ext>
                  </a:extLst>
                </p:cNvPr>
                <p:cNvSpPr/>
                <p:nvPr/>
              </p:nvSpPr>
              <p:spPr>
                <a:xfrm>
                  <a:off x="6865517" y="445740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7" name="Freeform: Shape 2006">
                  <a:extLst>
                    <a:ext uri="{FF2B5EF4-FFF2-40B4-BE49-F238E27FC236}">
                      <a16:creationId xmlns:a16="http://schemas.microsoft.com/office/drawing/2014/main" id="{A67F1AB4-AA3F-4EDA-B9AF-00946EBFD6AA}"/>
                    </a:ext>
                  </a:extLst>
                </p:cNvPr>
                <p:cNvSpPr/>
                <p:nvPr/>
              </p:nvSpPr>
              <p:spPr>
                <a:xfrm>
                  <a:off x="6865517" y="3666964"/>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8" name="Freeform: Shape 2007">
                  <a:extLst>
                    <a:ext uri="{FF2B5EF4-FFF2-40B4-BE49-F238E27FC236}">
                      <a16:creationId xmlns:a16="http://schemas.microsoft.com/office/drawing/2014/main" id="{EFF3F0CF-361C-4B28-B82E-6D2F1C32EF30}"/>
                    </a:ext>
                  </a:extLst>
                </p:cNvPr>
                <p:cNvSpPr/>
                <p:nvPr/>
              </p:nvSpPr>
              <p:spPr>
                <a:xfrm>
                  <a:off x="6865517" y="287652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9" name="Freeform: Shape 2008">
                  <a:extLst>
                    <a:ext uri="{FF2B5EF4-FFF2-40B4-BE49-F238E27FC236}">
                      <a16:creationId xmlns:a16="http://schemas.microsoft.com/office/drawing/2014/main" id="{52C7E2C0-7C5D-4851-8C71-B14F5F30CE4F}"/>
                    </a:ext>
                  </a:extLst>
                </p:cNvPr>
                <p:cNvSpPr/>
                <p:nvPr/>
              </p:nvSpPr>
              <p:spPr>
                <a:xfrm>
                  <a:off x="6865517" y="2086091"/>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951" name="Graphic 7">
                <a:extLst>
                  <a:ext uri="{FF2B5EF4-FFF2-40B4-BE49-F238E27FC236}">
                    <a16:creationId xmlns:a16="http://schemas.microsoft.com/office/drawing/2014/main" id="{95382040-84B8-4729-B602-1FCAEC510ED8}"/>
                  </a:ext>
                </a:extLst>
              </p:cNvPr>
              <p:cNvGrpSpPr/>
              <p:nvPr/>
            </p:nvGrpSpPr>
            <p:grpSpPr>
              <a:xfrm>
                <a:off x="12382765" y="9927221"/>
                <a:ext cx="7920174" cy="63234"/>
                <a:chOff x="12382765" y="9927221"/>
                <a:chExt cx="7920174" cy="63234"/>
              </a:xfrm>
              <a:grpFill/>
            </p:grpSpPr>
            <p:sp>
              <p:nvSpPr>
                <p:cNvPr id="1988" name="Freeform: Shape 1987">
                  <a:extLst>
                    <a:ext uri="{FF2B5EF4-FFF2-40B4-BE49-F238E27FC236}">
                      <a16:creationId xmlns:a16="http://schemas.microsoft.com/office/drawing/2014/main" id="{5E2A8C20-6A5E-4CF8-BCBE-47DBBF0D8962}"/>
                    </a:ext>
                  </a:extLst>
                </p:cNvPr>
                <p:cNvSpPr/>
                <p:nvPr/>
              </p:nvSpPr>
              <p:spPr>
                <a:xfrm>
                  <a:off x="1238276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9" name="Freeform: Shape 1988">
                  <a:extLst>
                    <a:ext uri="{FF2B5EF4-FFF2-40B4-BE49-F238E27FC236}">
                      <a16:creationId xmlns:a16="http://schemas.microsoft.com/office/drawing/2014/main" id="{264A7CC2-F2E9-4C6E-A3ED-EF21A9CF674A}"/>
                    </a:ext>
                  </a:extLst>
                </p:cNvPr>
                <p:cNvSpPr/>
                <p:nvPr/>
              </p:nvSpPr>
              <p:spPr>
                <a:xfrm>
                  <a:off x="1317320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0" name="Freeform: Shape 1989">
                  <a:extLst>
                    <a:ext uri="{FF2B5EF4-FFF2-40B4-BE49-F238E27FC236}">
                      <a16:creationId xmlns:a16="http://schemas.microsoft.com/office/drawing/2014/main" id="{B297FD55-92DC-43AF-9A38-9D96EC4025C5}"/>
                    </a:ext>
                  </a:extLst>
                </p:cNvPr>
                <p:cNvSpPr/>
                <p:nvPr/>
              </p:nvSpPr>
              <p:spPr>
                <a:xfrm>
                  <a:off x="1396363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1" name="Freeform: Shape 1990">
                  <a:extLst>
                    <a:ext uri="{FF2B5EF4-FFF2-40B4-BE49-F238E27FC236}">
                      <a16:creationId xmlns:a16="http://schemas.microsoft.com/office/drawing/2014/main" id="{FA33570C-F99A-4236-9706-52C31B4AF0F4}"/>
                    </a:ext>
                  </a:extLst>
                </p:cNvPr>
                <p:cNvSpPr/>
                <p:nvPr/>
              </p:nvSpPr>
              <p:spPr>
                <a:xfrm>
                  <a:off x="1475407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2" name="Freeform: Shape 1991">
                  <a:extLst>
                    <a:ext uri="{FF2B5EF4-FFF2-40B4-BE49-F238E27FC236}">
                      <a16:creationId xmlns:a16="http://schemas.microsoft.com/office/drawing/2014/main" id="{F65D5695-53B7-409B-8A1D-C175463A1D2E}"/>
                    </a:ext>
                  </a:extLst>
                </p:cNvPr>
                <p:cNvSpPr/>
                <p:nvPr/>
              </p:nvSpPr>
              <p:spPr>
                <a:xfrm>
                  <a:off x="1554451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3" name="Freeform: Shape 1992">
                  <a:extLst>
                    <a:ext uri="{FF2B5EF4-FFF2-40B4-BE49-F238E27FC236}">
                      <a16:creationId xmlns:a16="http://schemas.microsoft.com/office/drawing/2014/main" id="{4C2DA9E6-462C-48DF-A06C-556A240A216E}"/>
                    </a:ext>
                  </a:extLst>
                </p:cNvPr>
                <p:cNvSpPr/>
                <p:nvPr/>
              </p:nvSpPr>
              <p:spPr>
                <a:xfrm>
                  <a:off x="1633494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4" name="Freeform: Shape 1993">
                  <a:extLst>
                    <a:ext uri="{FF2B5EF4-FFF2-40B4-BE49-F238E27FC236}">
                      <a16:creationId xmlns:a16="http://schemas.microsoft.com/office/drawing/2014/main" id="{BE0554E3-B5A3-4780-8F83-A0AE8810CAC4}"/>
                    </a:ext>
                  </a:extLst>
                </p:cNvPr>
                <p:cNvSpPr/>
                <p:nvPr/>
              </p:nvSpPr>
              <p:spPr>
                <a:xfrm>
                  <a:off x="17125384"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5" name="Freeform: Shape 1994">
                  <a:extLst>
                    <a:ext uri="{FF2B5EF4-FFF2-40B4-BE49-F238E27FC236}">
                      <a16:creationId xmlns:a16="http://schemas.microsoft.com/office/drawing/2014/main" id="{9F4F709A-F3B6-4243-AB01-711B9C27BA33}"/>
                    </a:ext>
                  </a:extLst>
                </p:cNvPr>
                <p:cNvSpPr/>
                <p:nvPr/>
              </p:nvSpPr>
              <p:spPr>
                <a:xfrm>
                  <a:off x="1791582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6" name="Freeform: Shape 1995">
                  <a:extLst>
                    <a:ext uri="{FF2B5EF4-FFF2-40B4-BE49-F238E27FC236}">
                      <a16:creationId xmlns:a16="http://schemas.microsoft.com/office/drawing/2014/main" id="{9D2B6029-7684-4FC4-8AA9-C229A0DDC89B}"/>
                    </a:ext>
                  </a:extLst>
                </p:cNvPr>
                <p:cNvSpPr/>
                <p:nvPr/>
              </p:nvSpPr>
              <p:spPr>
                <a:xfrm>
                  <a:off x="1870625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7" name="Freeform: Shape 1996">
                  <a:extLst>
                    <a:ext uri="{FF2B5EF4-FFF2-40B4-BE49-F238E27FC236}">
                      <a16:creationId xmlns:a16="http://schemas.microsoft.com/office/drawing/2014/main" id="{D102C961-FB06-4D75-A984-78325DFE20E3}"/>
                    </a:ext>
                  </a:extLst>
                </p:cNvPr>
                <p:cNvSpPr/>
                <p:nvPr/>
              </p:nvSpPr>
              <p:spPr>
                <a:xfrm>
                  <a:off x="19496694"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8" name="Freeform: Shape 1997">
                  <a:extLst>
                    <a:ext uri="{FF2B5EF4-FFF2-40B4-BE49-F238E27FC236}">
                      <a16:creationId xmlns:a16="http://schemas.microsoft.com/office/drawing/2014/main" id="{E0595C18-17EA-4437-A933-ED509E908A8C}"/>
                    </a:ext>
                  </a:extLst>
                </p:cNvPr>
                <p:cNvSpPr/>
                <p:nvPr/>
              </p:nvSpPr>
              <p:spPr>
                <a:xfrm>
                  <a:off x="2028713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952" name="Graphic 7">
                <a:extLst>
                  <a:ext uri="{FF2B5EF4-FFF2-40B4-BE49-F238E27FC236}">
                    <a16:creationId xmlns:a16="http://schemas.microsoft.com/office/drawing/2014/main" id="{F1675D99-8953-4A03-A4F9-09E574FAC419}"/>
                  </a:ext>
                </a:extLst>
              </p:cNvPr>
              <p:cNvGrpSpPr/>
              <p:nvPr/>
            </p:nvGrpSpPr>
            <p:grpSpPr>
              <a:xfrm>
                <a:off x="12382765" y="2086091"/>
                <a:ext cx="7920174" cy="63234"/>
                <a:chOff x="12382765" y="2086091"/>
                <a:chExt cx="7920174" cy="63234"/>
              </a:xfrm>
              <a:grpFill/>
            </p:grpSpPr>
            <p:sp>
              <p:nvSpPr>
                <p:cNvPr id="1977" name="Freeform: Shape 1976">
                  <a:extLst>
                    <a:ext uri="{FF2B5EF4-FFF2-40B4-BE49-F238E27FC236}">
                      <a16:creationId xmlns:a16="http://schemas.microsoft.com/office/drawing/2014/main" id="{85BC2450-4B09-4142-A2D0-FD8C889DEA65}"/>
                    </a:ext>
                  </a:extLst>
                </p:cNvPr>
                <p:cNvSpPr/>
                <p:nvPr/>
              </p:nvSpPr>
              <p:spPr>
                <a:xfrm>
                  <a:off x="1238276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8" name="Freeform: Shape 1977">
                  <a:extLst>
                    <a:ext uri="{FF2B5EF4-FFF2-40B4-BE49-F238E27FC236}">
                      <a16:creationId xmlns:a16="http://schemas.microsoft.com/office/drawing/2014/main" id="{1DA44A1A-A5E5-4387-93D4-132A34118C13}"/>
                    </a:ext>
                  </a:extLst>
                </p:cNvPr>
                <p:cNvSpPr/>
                <p:nvPr/>
              </p:nvSpPr>
              <p:spPr>
                <a:xfrm>
                  <a:off x="1317320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9" name="Freeform: Shape 1978">
                  <a:extLst>
                    <a:ext uri="{FF2B5EF4-FFF2-40B4-BE49-F238E27FC236}">
                      <a16:creationId xmlns:a16="http://schemas.microsoft.com/office/drawing/2014/main" id="{0091C2FC-173A-47F1-9108-E8F4C978125F}"/>
                    </a:ext>
                  </a:extLst>
                </p:cNvPr>
                <p:cNvSpPr/>
                <p:nvPr/>
              </p:nvSpPr>
              <p:spPr>
                <a:xfrm>
                  <a:off x="1396363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0" name="Freeform: Shape 1979">
                  <a:extLst>
                    <a:ext uri="{FF2B5EF4-FFF2-40B4-BE49-F238E27FC236}">
                      <a16:creationId xmlns:a16="http://schemas.microsoft.com/office/drawing/2014/main" id="{7CCBA2FE-970D-4A3D-B541-0F68C5EF4C99}"/>
                    </a:ext>
                  </a:extLst>
                </p:cNvPr>
                <p:cNvSpPr/>
                <p:nvPr/>
              </p:nvSpPr>
              <p:spPr>
                <a:xfrm>
                  <a:off x="1475407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1" name="Freeform: Shape 1980">
                  <a:extLst>
                    <a:ext uri="{FF2B5EF4-FFF2-40B4-BE49-F238E27FC236}">
                      <a16:creationId xmlns:a16="http://schemas.microsoft.com/office/drawing/2014/main" id="{7FDE48B1-E69C-406A-B49D-AB369AC0BE2F}"/>
                    </a:ext>
                  </a:extLst>
                </p:cNvPr>
                <p:cNvSpPr/>
                <p:nvPr/>
              </p:nvSpPr>
              <p:spPr>
                <a:xfrm>
                  <a:off x="1554451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2" name="Freeform: Shape 1981">
                  <a:extLst>
                    <a:ext uri="{FF2B5EF4-FFF2-40B4-BE49-F238E27FC236}">
                      <a16:creationId xmlns:a16="http://schemas.microsoft.com/office/drawing/2014/main" id="{C96DE915-68BA-415D-BCCE-E2804CF35326}"/>
                    </a:ext>
                  </a:extLst>
                </p:cNvPr>
                <p:cNvSpPr/>
                <p:nvPr/>
              </p:nvSpPr>
              <p:spPr>
                <a:xfrm>
                  <a:off x="1633494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3" name="Freeform: Shape 1982">
                  <a:extLst>
                    <a:ext uri="{FF2B5EF4-FFF2-40B4-BE49-F238E27FC236}">
                      <a16:creationId xmlns:a16="http://schemas.microsoft.com/office/drawing/2014/main" id="{9B0F450C-D273-47BB-A2CB-10A2D358334D}"/>
                    </a:ext>
                  </a:extLst>
                </p:cNvPr>
                <p:cNvSpPr/>
                <p:nvPr/>
              </p:nvSpPr>
              <p:spPr>
                <a:xfrm>
                  <a:off x="17125384"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4" name="Freeform: Shape 1983">
                  <a:extLst>
                    <a:ext uri="{FF2B5EF4-FFF2-40B4-BE49-F238E27FC236}">
                      <a16:creationId xmlns:a16="http://schemas.microsoft.com/office/drawing/2014/main" id="{DA2BA428-5EB4-434B-AA84-19D3B2A27769}"/>
                    </a:ext>
                  </a:extLst>
                </p:cNvPr>
                <p:cNvSpPr/>
                <p:nvPr/>
              </p:nvSpPr>
              <p:spPr>
                <a:xfrm>
                  <a:off x="1791582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5" name="Freeform: Shape 1984">
                  <a:extLst>
                    <a:ext uri="{FF2B5EF4-FFF2-40B4-BE49-F238E27FC236}">
                      <a16:creationId xmlns:a16="http://schemas.microsoft.com/office/drawing/2014/main" id="{3F9B32D4-0EBF-421A-80D9-01A2B075A3BA}"/>
                    </a:ext>
                  </a:extLst>
                </p:cNvPr>
                <p:cNvSpPr/>
                <p:nvPr/>
              </p:nvSpPr>
              <p:spPr>
                <a:xfrm>
                  <a:off x="1870625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6" name="Freeform: Shape 1985">
                  <a:extLst>
                    <a:ext uri="{FF2B5EF4-FFF2-40B4-BE49-F238E27FC236}">
                      <a16:creationId xmlns:a16="http://schemas.microsoft.com/office/drawing/2014/main" id="{4531EB43-4D6C-4226-97CA-6B054402CCE1}"/>
                    </a:ext>
                  </a:extLst>
                </p:cNvPr>
                <p:cNvSpPr/>
                <p:nvPr/>
              </p:nvSpPr>
              <p:spPr>
                <a:xfrm>
                  <a:off x="19496694"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7" name="Freeform: Shape 1986">
                  <a:extLst>
                    <a:ext uri="{FF2B5EF4-FFF2-40B4-BE49-F238E27FC236}">
                      <a16:creationId xmlns:a16="http://schemas.microsoft.com/office/drawing/2014/main" id="{35C2F21D-E1FD-4E85-BDD9-F35194CFB271}"/>
                    </a:ext>
                  </a:extLst>
                </p:cNvPr>
                <p:cNvSpPr/>
                <p:nvPr/>
              </p:nvSpPr>
              <p:spPr>
                <a:xfrm>
                  <a:off x="2028713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953" name="Graphic 7">
                <a:extLst>
                  <a:ext uri="{FF2B5EF4-FFF2-40B4-BE49-F238E27FC236}">
                    <a16:creationId xmlns:a16="http://schemas.microsoft.com/office/drawing/2014/main" id="{5AF76F0C-8A76-4E37-B3FA-3B9CA87A76CB}"/>
                  </a:ext>
                </a:extLst>
              </p:cNvPr>
              <p:cNvGrpSpPr/>
              <p:nvPr/>
            </p:nvGrpSpPr>
            <p:grpSpPr>
              <a:xfrm>
                <a:off x="6849709" y="9927221"/>
                <a:ext cx="7920174" cy="63234"/>
                <a:chOff x="6849709" y="9927221"/>
                <a:chExt cx="7920174" cy="63234"/>
              </a:xfrm>
              <a:grpFill/>
            </p:grpSpPr>
            <p:sp>
              <p:nvSpPr>
                <p:cNvPr id="1966" name="Freeform: Shape 1965">
                  <a:extLst>
                    <a:ext uri="{FF2B5EF4-FFF2-40B4-BE49-F238E27FC236}">
                      <a16:creationId xmlns:a16="http://schemas.microsoft.com/office/drawing/2014/main" id="{FB047964-5BA7-446B-858B-FD63FEDAC5E3}"/>
                    </a:ext>
                  </a:extLst>
                </p:cNvPr>
                <p:cNvSpPr/>
                <p:nvPr/>
              </p:nvSpPr>
              <p:spPr>
                <a:xfrm>
                  <a:off x="6849709"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7" name="Freeform: Shape 1966">
                  <a:extLst>
                    <a:ext uri="{FF2B5EF4-FFF2-40B4-BE49-F238E27FC236}">
                      <a16:creationId xmlns:a16="http://schemas.microsoft.com/office/drawing/2014/main" id="{947D2768-1ECD-4F47-99E3-AE8B7FF8C071}"/>
                    </a:ext>
                  </a:extLst>
                </p:cNvPr>
                <p:cNvSpPr/>
                <p:nvPr/>
              </p:nvSpPr>
              <p:spPr>
                <a:xfrm>
                  <a:off x="764014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8" name="Freeform: Shape 1967">
                  <a:extLst>
                    <a:ext uri="{FF2B5EF4-FFF2-40B4-BE49-F238E27FC236}">
                      <a16:creationId xmlns:a16="http://schemas.microsoft.com/office/drawing/2014/main" id="{A97F69DF-29E8-48EE-B473-AADF2ECB3A90}"/>
                    </a:ext>
                  </a:extLst>
                </p:cNvPr>
                <p:cNvSpPr/>
                <p:nvPr/>
              </p:nvSpPr>
              <p:spPr>
                <a:xfrm>
                  <a:off x="8430582"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9" name="Freeform: Shape 1968">
                  <a:extLst>
                    <a:ext uri="{FF2B5EF4-FFF2-40B4-BE49-F238E27FC236}">
                      <a16:creationId xmlns:a16="http://schemas.microsoft.com/office/drawing/2014/main" id="{6A76CA73-8A54-41E0-B430-CE2557854B7F}"/>
                    </a:ext>
                  </a:extLst>
                </p:cNvPr>
                <p:cNvSpPr/>
                <p:nvPr/>
              </p:nvSpPr>
              <p:spPr>
                <a:xfrm>
                  <a:off x="922101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0" name="Freeform: Shape 1969">
                  <a:extLst>
                    <a:ext uri="{FF2B5EF4-FFF2-40B4-BE49-F238E27FC236}">
                      <a16:creationId xmlns:a16="http://schemas.microsoft.com/office/drawing/2014/main" id="{9756B953-B4AB-490B-9D1D-914D8CC0DAD1}"/>
                    </a:ext>
                  </a:extLst>
                </p:cNvPr>
                <p:cNvSpPr/>
                <p:nvPr/>
              </p:nvSpPr>
              <p:spPr>
                <a:xfrm>
                  <a:off x="1001145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1" name="Freeform: Shape 1970">
                  <a:extLst>
                    <a:ext uri="{FF2B5EF4-FFF2-40B4-BE49-F238E27FC236}">
                      <a16:creationId xmlns:a16="http://schemas.microsoft.com/office/drawing/2014/main" id="{37A9D84C-A760-4E30-8223-DEB700B3BA15}"/>
                    </a:ext>
                  </a:extLst>
                </p:cNvPr>
                <p:cNvSpPr/>
                <p:nvPr/>
              </p:nvSpPr>
              <p:spPr>
                <a:xfrm>
                  <a:off x="10801892"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2" name="Freeform: Shape 1971">
                  <a:extLst>
                    <a:ext uri="{FF2B5EF4-FFF2-40B4-BE49-F238E27FC236}">
                      <a16:creationId xmlns:a16="http://schemas.microsoft.com/office/drawing/2014/main" id="{60CE4A09-6068-44FE-93C7-43565D01C6B6}"/>
                    </a:ext>
                  </a:extLst>
                </p:cNvPr>
                <p:cNvSpPr/>
                <p:nvPr/>
              </p:nvSpPr>
              <p:spPr>
                <a:xfrm>
                  <a:off x="1159232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3" name="Freeform: Shape 1972">
                  <a:extLst>
                    <a:ext uri="{FF2B5EF4-FFF2-40B4-BE49-F238E27FC236}">
                      <a16:creationId xmlns:a16="http://schemas.microsoft.com/office/drawing/2014/main" id="{3B655C2F-28F5-47B1-8A14-846D8082B943}"/>
                    </a:ext>
                  </a:extLst>
                </p:cNvPr>
                <p:cNvSpPr/>
                <p:nvPr/>
              </p:nvSpPr>
              <p:spPr>
                <a:xfrm>
                  <a:off x="1238276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4" name="Freeform: Shape 1973">
                  <a:extLst>
                    <a:ext uri="{FF2B5EF4-FFF2-40B4-BE49-F238E27FC236}">
                      <a16:creationId xmlns:a16="http://schemas.microsoft.com/office/drawing/2014/main" id="{FBE5684F-8291-4711-862C-DAEA318B3A3C}"/>
                    </a:ext>
                  </a:extLst>
                </p:cNvPr>
                <p:cNvSpPr/>
                <p:nvPr/>
              </p:nvSpPr>
              <p:spPr>
                <a:xfrm>
                  <a:off x="1317320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5" name="Freeform: Shape 1974">
                  <a:extLst>
                    <a:ext uri="{FF2B5EF4-FFF2-40B4-BE49-F238E27FC236}">
                      <a16:creationId xmlns:a16="http://schemas.microsoft.com/office/drawing/2014/main" id="{715FC9B9-CA41-4335-BE7F-E6392D7D0F09}"/>
                    </a:ext>
                  </a:extLst>
                </p:cNvPr>
                <p:cNvSpPr/>
                <p:nvPr/>
              </p:nvSpPr>
              <p:spPr>
                <a:xfrm>
                  <a:off x="1396363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6" name="Freeform: Shape 1975">
                  <a:extLst>
                    <a:ext uri="{FF2B5EF4-FFF2-40B4-BE49-F238E27FC236}">
                      <a16:creationId xmlns:a16="http://schemas.microsoft.com/office/drawing/2014/main" id="{7D9AD995-673C-477E-92EE-25163C13C0B0}"/>
                    </a:ext>
                  </a:extLst>
                </p:cNvPr>
                <p:cNvSpPr/>
                <p:nvPr/>
              </p:nvSpPr>
              <p:spPr>
                <a:xfrm>
                  <a:off x="1475407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954" name="Graphic 7">
                <a:extLst>
                  <a:ext uri="{FF2B5EF4-FFF2-40B4-BE49-F238E27FC236}">
                    <a16:creationId xmlns:a16="http://schemas.microsoft.com/office/drawing/2014/main" id="{2F035651-A8E3-4C3D-A992-7382B26D04C8}"/>
                  </a:ext>
                </a:extLst>
              </p:cNvPr>
              <p:cNvGrpSpPr/>
              <p:nvPr/>
            </p:nvGrpSpPr>
            <p:grpSpPr>
              <a:xfrm>
                <a:off x="6849709" y="2086091"/>
                <a:ext cx="7920174" cy="63234"/>
                <a:chOff x="6849709" y="2086091"/>
                <a:chExt cx="7920174" cy="63234"/>
              </a:xfrm>
              <a:grpFill/>
            </p:grpSpPr>
            <p:sp>
              <p:nvSpPr>
                <p:cNvPr id="1955" name="Freeform: Shape 1954">
                  <a:extLst>
                    <a:ext uri="{FF2B5EF4-FFF2-40B4-BE49-F238E27FC236}">
                      <a16:creationId xmlns:a16="http://schemas.microsoft.com/office/drawing/2014/main" id="{368F7C02-4AD8-47D3-A4B5-BA2F25754836}"/>
                    </a:ext>
                  </a:extLst>
                </p:cNvPr>
                <p:cNvSpPr/>
                <p:nvPr/>
              </p:nvSpPr>
              <p:spPr>
                <a:xfrm>
                  <a:off x="6849709"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6" name="Freeform: Shape 1955">
                  <a:extLst>
                    <a:ext uri="{FF2B5EF4-FFF2-40B4-BE49-F238E27FC236}">
                      <a16:creationId xmlns:a16="http://schemas.microsoft.com/office/drawing/2014/main" id="{0CE1AEFB-32C6-4554-943F-76C2C105BDA8}"/>
                    </a:ext>
                  </a:extLst>
                </p:cNvPr>
                <p:cNvSpPr/>
                <p:nvPr/>
              </p:nvSpPr>
              <p:spPr>
                <a:xfrm>
                  <a:off x="764014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7" name="Freeform: Shape 1956">
                  <a:extLst>
                    <a:ext uri="{FF2B5EF4-FFF2-40B4-BE49-F238E27FC236}">
                      <a16:creationId xmlns:a16="http://schemas.microsoft.com/office/drawing/2014/main" id="{B295B3FE-5CF9-4E1A-AD3F-667A6E8AB877}"/>
                    </a:ext>
                  </a:extLst>
                </p:cNvPr>
                <p:cNvSpPr/>
                <p:nvPr/>
              </p:nvSpPr>
              <p:spPr>
                <a:xfrm>
                  <a:off x="8430582"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8" name="Freeform: Shape 1957">
                  <a:extLst>
                    <a:ext uri="{FF2B5EF4-FFF2-40B4-BE49-F238E27FC236}">
                      <a16:creationId xmlns:a16="http://schemas.microsoft.com/office/drawing/2014/main" id="{1D8FF754-B7FD-4906-BFDE-90846D4A7554}"/>
                    </a:ext>
                  </a:extLst>
                </p:cNvPr>
                <p:cNvSpPr/>
                <p:nvPr/>
              </p:nvSpPr>
              <p:spPr>
                <a:xfrm>
                  <a:off x="922101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9" name="Freeform: Shape 1958">
                  <a:extLst>
                    <a:ext uri="{FF2B5EF4-FFF2-40B4-BE49-F238E27FC236}">
                      <a16:creationId xmlns:a16="http://schemas.microsoft.com/office/drawing/2014/main" id="{1111F543-79F7-4B1A-8257-715E59439852}"/>
                    </a:ext>
                  </a:extLst>
                </p:cNvPr>
                <p:cNvSpPr/>
                <p:nvPr/>
              </p:nvSpPr>
              <p:spPr>
                <a:xfrm>
                  <a:off x="1001145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0" name="Freeform: Shape 1959">
                  <a:extLst>
                    <a:ext uri="{FF2B5EF4-FFF2-40B4-BE49-F238E27FC236}">
                      <a16:creationId xmlns:a16="http://schemas.microsoft.com/office/drawing/2014/main" id="{D13A9CDA-EF15-4281-AA2D-60B0D89F1BA7}"/>
                    </a:ext>
                  </a:extLst>
                </p:cNvPr>
                <p:cNvSpPr/>
                <p:nvPr/>
              </p:nvSpPr>
              <p:spPr>
                <a:xfrm>
                  <a:off x="10801892"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1" name="Freeform: Shape 1960">
                  <a:extLst>
                    <a:ext uri="{FF2B5EF4-FFF2-40B4-BE49-F238E27FC236}">
                      <a16:creationId xmlns:a16="http://schemas.microsoft.com/office/drawing/2014/main" id="{F83220CA-B810-4B40-B6C4-85633AE2432E}"/>
                    </a:ext>
                  </a:extLst>
                </p:cNvPr>
                <p:cNvSpPr/>
                <p:nvPr/>
              </p:nvSpPr>
              <p:spPr>
                <a:xfrm>
                  <a:off x="1159232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2" name="Freeform: Shape 1961">
                  <a:extLst>
                    <a:ext uri="{FF2B5EF4-FFF2-40B4-BE49-F238E27FC236}">
                      <a16:creationId xmlns:a16="http://schemas.microsoft.com/office/drawing/2014/main" id="{E637D387-123A-4BE2-9B6C-301A6079527D}"/>
                    </a:ext>
                  </a:extLst>
                </p:cNvPr>
                <p:cNvSpPr/>
                <p:nvPr/>
              </p:nvSpPr>
              <p:spPr>
                <a:xfrm>
                  <a:off x="1238276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3" name="Freeform: Shape 1962">
                  <a:extLst>
                    <a:ext uri="{FF2B5EF4-FFF2-40B4-BE49-F238E27FC236}">
                      <a16:creationId xmlns:a16="http://schemas.microsoft.com/office/drawing/2014/main" id="{0CEED1EA-0AA1-42D9-9972-944793D26A60}"/>
                    </a:ext>
                  </a:extLst>
                </p:cNvPr>
                <p:cNvSpPr/>
                <p:nvPr/>
              </p:nvSpPr>
              <p:spPr>
                <a:xfrm>
                  <a:off x="1317320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4" name="Freeform: Shape 1963">
                  <a:extLst>
                    <a:ext uri="{FF2B5EF4-FFF2-40B4-BE49-F238E27FC236}">
                      <a16:creationId xmlns:a16="http://schemas.microsoft.com/office/drawing/2014/main" id="{2CB12B5F-5377-4095-A7E0-5A2F81B45185}"/>
                    </a:ext>
                  </a:extLst>
                </p:cNvPr>
                <p:cNvSpPr/>
                <p:nvPr/>
              </p:nvSpPr>
              <p:spPr>
                <a:xfrm>
                  <a:off x="1396363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5" name="Freeform: Shape 1964">
                  <a:extLst>
                    <a:ext uri="{FF2B5EF4-FFF2-40B4-BE49-F238E27FC236}">
                      <a16:creationId xmlns:a16="http://schemas.microsoft.com/office/drawing/2014/main" id="{AA8F72ED-9ACC-4064-9573-B32993BB9A8E}"/>
                    </a:ext>
                  </a:extLst>
                </p:cNvPr>
                <p:cNvSpPr/>
                <p:nvPr/>
              </p:nvSpPr>
              <p:spPr>
                <a:xfrm>
                  <a:off x="1475407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58" name="Graphic 7">
              <a:extLst>
                <a:ext uri="{FF2B5EF4-FFF2-40B4-BE49-F238E27FC236}">
                  <a16:creationId xmlns:a16="http://schemas.microsoft.com/office/drawing/2014/main" id="{20581D43-DF81-49F9-82AA-A379D41BD642}"/>
                </a:ext>
              </a:extLst>
            </p:cNvPr>
            <p:cNvGrpSpPr/>
            <p:nvPr/>
          </p:nvGrpSpPr>
          <p:grpSpPr>
            <a:xfrm>
              <a:off x="6849709" y="2244178"/>
              <a:ext cx="13453231" cy="7762086"/>
              <a:chOff x="6849709" y="2244178"/>
              <a:chExt cx="13453231" cy="7762086"/>
            </a:xfrm>
            <a:grpFill/>
          </p:grpSpPr>
          <p:sp>
            <p:nvSpPr>
              <p:cNvPr id="1898" name="Freeform: Shape 1897">
                <a:extLst>
                  <a:ext uri="{FF2B5EF4-FFF2-40B4-BE49-F238E27FC236}">
                    <a16:creationId xmlns:a16="http://schemas.microsoft.com/office/drawing/2014/main" id="{D0AE0E05-2651-4A70-9C1C-B7EFE9059BAF}"/>
                  </a:ext>
                </a:extLst>
              </p:cNvPr>
              <p:cNvSpPr/>
              <p:nvPr/>
            </p:nvSpPr>
            <p:spPr>
              <a:xfrm>
                <a:off x="6849709" y="999045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9" name="Freeform: Shape 1898">
                <a:extLst>
                  <a:ext uri="{FF2B5EF4-FFF2-40B4-BE49-F238E27FC236}">
                    <a16:creationId xmlns:a16="http://schemas.microsoft.com/office/drawing/2014/main" id="{FA8E8ACA-3DE4-48D1-82B8-333127DEF4AA}"/>
                  </a:ext>
                </a:extLst>
              </p:cNvPr>
              <p:cNvSpPr/>
              <p:nvPr/>
            </p:nvSpPr>
            <p:spPr>
              <a:xfrm>
                <a:off x="6849709" y="983236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0" name="Freeform: Shape 1899">
                <a:extLst>
                  <a:ext uri="{FF2B5EF4-FFF2-40B4-BE49-F238E27FC236}">
                    <a16:creationId xmlns:a16="http://schemas.microsoft.com/office/drawing/2014/main" id="{75361ECA-BB10-420F-BDBD-7E87B47E39E3}"/>
                  </a:ext>
                </a:extLst>
              </p:cNvPr>
              <p:cNvSpPr/>
              <p:nvPr/>
            </p:nvSpPr>
            <p:spPr>
              <a:xfrm>
                <a:off x="6849709" y="967428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1" name="Freeform: Shape 1900">
                <a:extLst>
                  <a:ext uri="{FF2B5EF4-FFF2-40B4-BE49-F238E27FC236}">
                    <a16:creationId xmlns:a16="http://schemas.microsoft.com/office/drawing/2014/main" id="{68B9F89C-473B-48F8-9EA2-1E2D1A7DFAEB}"/>
                  </a:ext>
                </a:extLst>
              </p:cNvPr>
              <p:cNvSpPr/>
              <p:nvPr/>
            </p:nvSpPr>
            <p:spPr>
              <a:xfrm>
                <a:off x="6849709" y="951619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2" name="Freeform: Shape 1901">
                <a:extLst>
                  <a:ext uri="{FF2B5EF4-FFF2-40B4-BE49-F238E27FC236}">
                    <a16:creationId xmlns:a16="http://schemas.microsoft.com/office/drawing/2014/main" id="{CA0B6EC0-5190-4CDA-B877-DB65EA1D1120}"/>
                  </a:ext>
                </a:extLst>
              </p:cNvPr>
              <p:cNvSpPr/>
              <p:nvPr/>
            </p:nvSpPr>
            <p:spPr>
              <a:xfrm>
                <a:off x="6849709" y="935810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3" name="Freeform: Shape 1902">
                <a:extLst>
                  <a:ext uri="{FF2B5EF4-FFF2-40B4-BE49-F238E27FC236}">
                    <a16:creationId xmlns:a16="http://schemas.microsoft.com/office/drawing/2014/main" id="{1D4F767D-53E5-4896-B81B-723DF10F7BDD}"/>
                  </a:ext>
                </a:extLst>
              </p:cNvPr>
              <p:cNvSpPr/>
              <p:nvPr/>
            </p:nvSpPr>
            <p:spPr>
              <a:xfrm>
                <a:off x="6849709" y="920001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4" name="Freeform: Shape 1903">
                <a:extLst>
                  <a:ext uri="{FF2B5EF4-FFF2-40B4-BE49-F238E27FC236}">
                    <a16:creationId xmlns:a16="http://schemas.microsoft.com/office/drawing/2014/main" id="{49B8DDE1-E27A-4CD0-B82A-FA3C954FDC48}"/>
                  </a:ext>
                </a:extLst>
              </p:cNvPr>
              <p:cNvSpPr/>
              <p:nvPr/>
            </p:nvSpPr>
            <p:spPr>
              <a:xfrm>
                <a:off x="6849709" y="904193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5" name="Freeform: Shape 1904">
                <a:extLst>
                  <a:ext uri="{FF2B5EF4-FFF2-40B4-BE49-F238E27FC236}">
                    <a16:creationId xmlns:a16="http://schemas.microsoft.com/office/drawing/2014/main" id="{9043FA39-0A01-4E91-8A85-B9419650152E}"/>
                  </a:ext>
                </a:extLst>
              </p:cNvPr>
              <p:cNvSpPr/>
              <p:nvPr/>
            </p:nvSpPr>
            <p:spPr>
              <a:xfrm>
                <a:off x="6849709" y="888384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6" name="Freeform: Shape 1905">
                <a:extLst>
                  <a:ext uri="{FF2B5EF4-FFF2-40B4-BE49-F238E27FC236}">
                    <a16:creationId xmlns:a16="http://schemas.microsoft.com/office/drawing/2014/main" id="{579331DC-16B0-427B-8298-265C3269CE8A}"/>
                  </a:ext>
                </a:extLst>
              </p:cNvPr>
              <p:cNvSpPr/>
              <p:nvPr/>
            </p:nvSpPr>
            <p:spPr>
              <a:xfrm>
                <a:off x="6849709" y="872575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7" name="Freeform: Shape 1906">
                <a:extLst>
                  <a:ext uri="{FF2B5EF4-FFF2-40B4-BE49-F238E27FC236}">
                    <a16:creationId xmlns:a16="http://schemas.microsoft.com/office/drawing/2014/main" id="{2B96DB88-58D3-4489-A6C1-AC7D991FB24F}"/>
                  </a:ext>
                </a:extLst>
              </p:cNvPr>
              <p:cNvSpPr/>
              <p:nvPr/>
            </p:nvSpPr>
            <p:spPr>
              <a:xfrm>
                <a:off x="6849709" y="856767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8" name="Freeform: Shape 1907">
                <a:extLst>
                  <a:ext uri="{FF2B5EF4-FFF2-40B4-BE49-F238E27FC236}">
                    <a16:creationId xmlns:a16="http://schemas.microsoft.com/office/drawing/2014/main" id="{43E8CB55-4D43-47BE-A7A0-86B63EF298CE}"/>
                  </a:ext>
                </a:extLst>
              </p:cNvPr>
              <p:cNvSpPr/>
              <p:nvPr/>
            </p:nvSpPr>
            <p:spPr>
              <a:xfrm>
                <a:off x="6849709" y="840958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9" name="Freeform: Shape 1908">
                <a:extLst>
                  <a:ext uri="{FF2B5EF4-FFF2-40B4-BE49-F238E27FC236}">
                    <a16:creationId xmlns:a16="http://schemas.microsoft.com/office/drawing/2014/main" id="{335B709B-7866-42BC-9C27-EBC52C591900}"/>
                  </a:ext>
                </a:extLst>
              </p:cNvPr>
              <p:cNvSpPr/>
              <p:nvPr/>
            </p:nvSpPr>
            <p:spPr>
              <a:xfrm>
                <a:off x="6849709" y="825149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0" name="Freeform: Shape 1909">
                <a:extLst>
                  <a:ext uri="{FF2B5EF4-FFF2-40B4-BE49-F238E27FC236}">
                    <a16:creationId xmlns:a16="http://schemas.microsoft.com/office/drawing/2014/main" id="{518F79BC-A275-40FE-BF2B-1A37EE063222}"/>
                  </a:ext>
                </a:extLst>
              </p:cNvPr>
              <p:cNvSpPr/>
              <p:nvPr/>
            </p:nvSpPr>
            <p:spPr>
              <a:xfrm>
                <a:off x="6849709" y="809340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1" name="Freeform: Shape 1910">
                <a:extLst>
                  <a:ext uri="{FF2B5EF4-FFF2-40B4-BE49-F238E27FC236}">
                    <a16:creationId xmlns:a16="http://schemas.microsoft.com/office/drawing/2014/main" id="{4BACB0B5-92EF-45A9-9A56-BA971CDA0565}"/>
                  </a:ext>
                </a:extLst>
              </p:cNvPr>
              <p:cNvSpPr/>
              <p:nvPr/>
            </p:nvSpPr>
            <p:spPr>
              <a:xfrm>
                <a:off x="6849709" y="793532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2" name="Freeform: Shape 1911">
                <a:extLst>
                  <a:ext uri="{FF2B5EF4-FFF2-40B4-BE49-F238E27FC236}">
                    <a16:creationId xmlns:a16="http://schemas.microsoft.com/office/drawing/2014/main" id="{BBB401CD-9637-430C-883A-1793E3A561F5}"/>
                  </a:ext>
                </a:extLst>
              </p:cNvPr>
              <p:cNvSpPr/>
              <p:nvPr/>
            </p:nvSpPr>
            <p:spPr>
              <a:xfrm>
                <a:off x="6849709" y="777723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3" name="Freeform: Shape 1912">
                <a:extLst>
                  <a:ext uri="{FF2B5EF4-FFF2-40B4-BE49-F238E27FC236}">
                    <a16:creationId xmlns:a16="http://schemas.microsoft.com/office/drawing/2014/main" id="{B065A31F-1B92-4531-A1BC-ED97E7778882}"/>
                  </a:ext>
                </a:extLst>
              </p:cNvPr>
              <p:cNvSpPr/>
              <p:nvPr/>
            </p:nvSpPr>
            <p:spPr>
              <a:xfrm>
                <a:off x="6849709" y="761914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4" name="Freeform: Shape 1913">
                <a:extLst>
                  <a:ext uri="{FF2B5EF4-FFF2-40B4-BE49-F238E27FC236}">
                    <a16:creationId xmlns:a16="http://schemas.microsoft.com/office/drawing/2014/main" id="{A60459B5-AEF3-436E-9537-78ED184B31A5}"/>
                  </a:ext>
                </a:extLst>
              </p:cNvPr>
              <p:cNvSpPr/>
              <p:nvPr/>
            </p:nvSpPr>
            <p:spPr>
              <a:xfrm>
                <a:off x="6849709" y="746105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5" name="Freeform: Shape 1914">
                <a:extLst>
                  <a:ext uri="{FF2B5EF4-FFF2-40B4-BE49-F238E27FC236}">
                    <a16:creationId xmlns:a16="http://schemas.microsoft.com/office/drawing/2014/main" id="{ADDE20A6-8CEA-489D-BA0A-34DA5B938963}"/>
                  </a:ext>
                </a:extLst>
              </p:cNvPr>
              <p:cNvSpPr/>
              <p:nvPr/>
            </p:nvSpPr>
            <p:spPr>
              <a:xfrm>
                <a:off x="6849709" y="730297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6" name="Freeform: Shape 1915">
                <a:extLst>
                  <a:ext uri="{FF2B5EF4-FFF2-40B4-BE49-F238E27FC236}">
                    <a16:creationId xmlns:a16="http://schemas.microsoft.com/office/drawing/2014/main" id="{EB65B6AD-C457-44CB-B06B-38C5D922E020}"/>
                  </a:ext>
                </a:extLst>
              </p:cNvPr>
              <p:cNvSpPr/>
              <p:nvPr/>
            </p:nvSpPr>
            <p:spPr>
              <a:xfrm>
                <a:off x="6849709" y="714488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7" name="Freeform: Shape 1916">
                <a:extLst>
                  <a:ext uri="{FF2B5EF4-FFF2-40B4-BE49-F238E27FC236}">
                    <a16:creationId xmlns:a16="http://schemas.microsoft.com/office/drawing/2014/main" id="{96C56D2D-2A4D-4D82-A6EF-EE47188180CB}"/>
                  </a:ext>
                </a:extLst>
              </p:cNvPr>
              <p:cNvSpPr/>
              <p:nvPr/>
            </p:nvSpPr>
            <p:spPr>
              <a:xfrm>
                <a:off x="6849709" y="698679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8" name="Freeform: Shape 1917">
                <a:extLst>
                  <a:ext uri="{FF2B5EF4-FFF2-40B4-BE49-F238E27FC236}">
                    <a16:creationId xmlns:a16="http://schemas.microsoft.com/office/drawing/2014/main" id="{CA6264EE-60B7-430C-99F4-C7A6943F8F0D}"/>
                  </a:ext>
                </a:extLst>
              </p:cNvPr>
              <p:cNvSpPr/>
              <p:nvPr/>
            </p:nvSpPr>
            <p:spPr>
              <a:xfrm>
                <a:off x="6849709" y="682871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9" name="Freeform: Shape 1918">
                <a:extLst>
                  <a:ext uri="{FF2B5EF4-FFF2-40B4-BE49-F238E27FC236}">
                    <a16:creationId xmlns:a16="http://schemas.microsoft.com/office/drawing/2014/main" id="{663B6A16-B052-470F-89FE-DA06AD435B24}"/>
                  </a:ext>
                </a:extLst>
              </p:cNvPr>
              <p:cNvSpPr/>
              <p:nvPr/>
            </p:nvSpPr>
            <p:spPr>
              <a:xfrm>
                <a:off x="6849709" y="667062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0" name="Freeform: Shape 1919">
                <a:extLst>
                  <a:ext uri="{FF2B5EF4-FFF2-40B4-BE49-F238E27FC236}">
                    <a16:creationId xmlns:a16="http://schemas.microsoft.com/office/drawing/2014/main" id="{675F0152-0552-44FD-A403-753666A6BDBD}"/>
                  </a:ext>
                </a:extLst>
              </p:cNvPr>
              <p:cNvSpPr/>
              <p:nvPr/>
            </p:nvSpPr>
            <p:spPr>
              <a:xfrm>
                <a:off x="6849709" y="651253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1" name="Freeform: Shape 1920">
                <a:extLst>
                  <a:ext uri="{FF2B5EF4-FFF2-40B4-BE49-F238E27FC236}">
                    <a16:creationId xmlns:a16="http://schemas.microsoft.com/office/drawing/2014/main" id="{2C5DC7B8-02C5-486C-B876-E3F3A0695351}"/>
                  </a:ext>
                </a:extLst>
              </p:cNvPr>
              <p:cNvSpPr/>
              <p:nvPr/>
            </p:nvSpPr>
            <p:spPr>
              <a:xfrm>
                <a:off x="6849709" y="635444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2" name="Freeform: Shape 1921">
                <a:extLst>
                  <a:ext uri="{FF2B5EF4-FFF2-40B4-BE49-F238E27FC236}">
                    <a16:creationId xmlns:a16="http://schemas.microsoft.com/office/drawing/2014/main" id="{7F1621BF-F723-4128-BD3D-871F209DE097}"/>
                  </a:ext>
                </a:extLst>
              </p:cNvPr>
              <p:cNvSpPr/>
              <p:nvPr/>
            </p:nvSpPr>
            <p:spPr>
              <a:xfrm>
                <a:off x="6849709" y="619636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3" name="Freeform: Shape 1922">
                <a:extLst>
                  <a:ext uri="{FF2B5EF4-FFF2-40B4-BE49-F238E27FC236}">
                    <a16:creationId xmlns:a16="http://schemas.microsoft.com/office/drawing/2014/main" id="{74B98B42-C11D-4771-8B56-D2D4238BB6AD}"/>
                  </a:ext>
                </a:extLst>
              </p:cNvPr>
              <p:cNvSpPr/>
              <p:nvPr/>
            </p:nvSpPr>
            <p:spPr>
              <a:xfrm>
                <a:off x="6849709" y="603827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4" name="Freeform: Shape 1923">
                <a:extLst>
                  <a:ext uri="{FF2B5EF4-FFF2-40B4-BE49-F238E27FC236}">
                    <a16:creationId xmlns:a16="http://schemas.microsoft.com/office/drawing/2014/main" id="{5420BDCB-6739-4F59-8139-45C61E7F04BF}"/>
                  </a:ext>
                </a:extLst>
              </p:cNvPr>
              <p:cNvSpPr/>
              <p:nvPr/>
            </p:nvSpPr>
            <p:spPr>
              <a:xfrm>
                <a:off x="6849709" y="588018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5" name="Freeform: Shape 1924">
                <a:extLst>
                  <a:ext uri="{FF2B5EF4-FFF2-40B4-BE49-F238E27FC236}">
                    <a16:creationId xmlns:a16="http://schemas.microsoft.com/office/drawing/2014/main" id="{B763A7B3-CC45-4F9E-B7E9-C4B7CCFEFDF0}"/>
                  </a:ext>
                </a:extLst>
              </p:cNvPr>
              <p:cNvSpPr/>
              <p:nvPr/>
            </p:nvSpPr>
            <p:spPr>
              <a:xfrm>
                <a:off x="6849709" y="572209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6" name="Freeform: Shape 1925">
                <a:extLst>
                  <a:ext uri="{FF2B5EF4-FFF2-40B4-BE49-F238E27FC236}">
                    <a16:creationId xmlns:a16="http://schemas.microsoft.com/office/drawing/2014/main" id="{2E90AF3E-7D0E-433E-8390-70C1E4DDE505}"/>
                  </a:ext>
                </a:extLst>
              </p:cNvPr>
              <p:cNvSpPr/>
              <p:nvPr/>
            </p:nvSpPr>
            <p:spPr>
              <a:xfrm>
                <a:off x="6849709" y="556401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7" name="Freeform: Shape 1926">
                <a:extLst>
                  <a:ext uri="{FF2B5EF4-FFF2-40B4-BE49-F238E27FC236}">
                    <a16:creationId xmlns:a16="http://schemas.microsoft.com/office/drawing/2014/main" id="{F78669C8-AC62-4A98-BD29-55E11EFF4C8E}"/>
                  </a:ext>
                </a:extLst>
              </p:cNvPr>
              <p:cNvSpPr/>
              <p:nvPr/>
            </p:nvSpPr>
            <p:spPr>
              <a:xfrm>
                <a:off x="6849709" y="540592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8" name="Freeform: Shape 1927">
                <a:extLst>
                  <a:ext uri="{FF2B5EF4-FFF2-40B4-BE49-F238E27FC236}">
                    <a16:creationId xmlns:a16="http://schemas.microsoft.com/office/drawing/2014/main" id="{46307926-95C1-4532-829C-B485689A2284}"/>
                  </a:ext>
                </a:extLst>
              </p:cNvPr>
              <p:cNvSpPr/>
              <p:nvPr/>
            </p:nvSpPr>
            <p:spPr>
              <a:xfrm>
                <a:off x="6849709" y="524783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9" name="Freeform: Shape 1928">
                <a:extLst>
                  <a:ext uri="{FF2B5EF4-FFF2-40B4-BE49-F238E27FC236}">
                    <a16:creationId xmlns:a16="http://schemas.microsoft.com/office/drawing/2014/main" id="{2EFE29E5-9B39-4B06-A5EC-1F2B701F82DF}"/>
                  </a:ext>
                </a:extLst>
              </p:cNvPr>
              <p:cNvSpPr/>
              <p:nvPr/>
            </p:nvSpPr>
            <p:spPr>
              <a:xfrm>
                <a:off x="6849709" y="508974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0" name="Freeform: Shape 1929">
                <a:extLst>
                  <a:ext uri="{FF2B5EF4-FFF2-40B4-BE49-F238E27FC236}">
                    <a16:creationId xmlns:a16="http://schemas.microsoft.com/office/drawing/2014/main" id="{F3565FE6-6131-4B4A-ACC9-6998F25F81FF}"/>
                  </a:ext>
                </a:extLst>
              </p:cNvPr>
              <p:cNvSpPr/>
              <p:nvPr/>
            </p:nvSpPr>
            <p:spPr>
              <a:xfrm>
                <a:off x="6849709" y="493166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1" name="Freeform: Shape 1930">
                <a:extLst>
                  <a:ext uri="{FF2B5EF4-FFF2-40B4-BE49-F238E27FC236}">
                    <a16:creationId xmlns:a16="http://schemas.microsoft.com/office/drawing/2014/main" id="{336A2B94-125E-46F0-88EF-B9182F9BABBF}"/>
                  </a:ext>
                </a:extLst>
              </p:cNvPr>
              <p:cNvSpPr/>
              <p:nvPr/>
            </p:nvSpPr>
            <p:spPr>
              <a:xfrm>
                <a:off x="6849709" y="477357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2" name="Freeform: Shape 1931">
                <a:extLst>
                  <a:ext uri="{FF2B5EF4-FFF2-40B4-BE49-F238E27FC236}">
                    <a16:creationId xmlns:a16="http://schemas.microsoft.com/office/drawing/2014/main" id="{E7FEFFDD-9AFD-4BB6-BC80-4FAB41C1C306}"/>
                  </a:ext>
                </a:extLst>
              </p:cNvPr>
              <p:cNvSpPr/>
              <p:nvPr/>
            </p:nvSpPr>
            <p:spPr>
              <a:xfrm>
                <a:off x="6849709" y="461548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3" name="Freeform: Shape 1932">
                <a:extLst>
                  <a:ext uri="{FF2B5EF4-FFF2-40B4-BE49-F238E27FC236}">
                    <a16:creationId xmlns:a16="http://schemas.microsoft.com/office/drawing/2014/main" id="{D71CF9C3-7FAE-415E-A541-B9480FC69825}"/>
                  </a:ext>
                </a:extLst>
              </p:cNvPr>
              <p:cNvSpPr/>
              <p:nvPr/>
            </p:nvSpPr>
            <p:spPr>
              <a:xfrm>
                <a:off x="6849709" y="445740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4" name="Freeform: Shape 1933">
                <a:extLst>
                  <a:ext uri="{FF2B5EF4-FFF2-40B4-BE49-F238E27FC236}">
                    <a16:creationId xmlns:a16="http://schemas.microsoft.com/office/drawing/2014/main" id="{CF65CA3C-0767-4955-AA54-CB9180430CD0}"/>
                  </a:ext>
                </a:extLst>
              </p:cNvPr>
              <p:cNvSpPr/>
              <p:nvPr/>
            </p:nvSpPr>
            <p:spPr>
              <a:xfrm>
                <a:off x="6849709" y="429931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5" name="Freeform: Shape 1934">
                <a:extLst>
                  <a:ext uri="{FF2B5EF4-FFF2-40B4-BE49-F238E27FC236}">
                    <a16:creationId xmlns:a16="http://schemas.microsoft.com/office/drawing/2014/main" id="{751F2F57-A084-4954-BB89-B79765154B37}"/>
                  </a:ext>
                </a:extLst>
              </p:cNvPr>
              <p:cNvSpPr/>
              <p:nvPr/>
            </p:nvSpPr>
            <p:spPr>
              <a:xfrm>
                <a:off x="6849709" y="414122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6" name="Freeform: Shape 1935">
                <a:extLst>
                  <a:ext uri="{FF2B5EF4-FFF2-40B4-BE49-F238E27FC236}">
                    <a16:creationId xmlns:a16="http://schemas.microsoft.com/office/drawing/2014/main" id="{3B03785F-8AA4-4C02-9C88-34CB23235D36}"/>
                  </a:ext>
                </a:extLst>
              </p:cNvPr>
              <p:cNvSpPr/>
              <p:nvPr/>
            </p:nvSpPr>
            <p:spPr>
              <a:xfrm>
                <a:off x="6849709" y="398313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7" name="Freeform: Shape 1936">
                <a:extLst>
                  <a:ext uri="{FF2B5EF4-FFF2-40B4-BE49-F238E27FC236}">
                    <a16:creationId xmlns:a16="http://schemas.microsoft.com/office/drawing/2014/main" id="{58688D02-4433-472D-B0F7-C6DAA980AA71}"/>
                  </a:ext>
                </a:extLst>
              </p:cNvPr>
              <p:cNvSpPr/>
              <p:nvPr/>
            </p:nvSpPr>
            <p:spPr>
              <a:xfrm>
                <a:off x="6849709" y="382505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8" name="Freeform: Shape 1937">
                <a:extLst>
                  <a:ext uri="{FF2B5EF4-FFF2-40B4-BE49-F238E27FC236}">
                    <a16:creationId xmlns:a16="http://schemas.microsoft.com/office/drawing/2014/main" id="{ED3AEBBF-CAEC-4327-B5FA-077EF5C6399C}"/>
                  </a:ext>
                </a:extLst>
              </p:cNvPr>
              <p:cNvSpPr/>
              <p:nvPr/>
            </p:nvSpPr>
            <p:spPr>
              <a:xfrm>
                <a:off x="6849709" y="366696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9" name="Freeform: Shape 1938">
                <a:extLst>
                  <a:ext uri="{FF2B5EF4-FFF2-40B4-BE49-F238E27FC236}">
                    <a16:creationId xmlns:a16="http://schemas.microsoft.com/office/drawing/2014/main" id="{184A0BCC-3BD1-4EE1-8252-48FE1BE56925}"/>
                  </a:ext>
                </a:extLst>
              </p:cNvPr>
              <p:cNvSpPr/>
              <p:nvPr/>
            </p:nvSpPr>
            <p:spPr>
              <a:xfrm>
                <a:off x="6849709" y="350887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0" name="Freeform: Shape 1939">
                <a:extLst>
                  <a:ext uri="{FF2B5EF4-FFF2-40B4-BE49-F238E27FC236}">
                    <a16:creationId xmlns:a16="http://schemas.microsoft.com/office/drawing/2014/main" id="{9413586B-0ECA-4618-87C0-C8775E596629}"/>
                  </a:ext>
                </a:extLst>
              </p:cNvPr>
              <p:cNvSpPr/>
              <p:nvPr/>
            </p:nvSpPr>
            <p:spPr>
              <a:xfrm>
                <a:off x="6849709" y="335078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1" name="Freeform: Shape 1940">
                <a:extLst>
                  <a:ext uri="{FF2B5EF4-FFF2-40B4-BE49-F238E27FC236}">
                    <a16:creationId xmlns:a16="http://schemas.microsoft.com/office/drawing/2014/main" id="{9E2B5C4A-3461-478F-8704-70F6EF6F55ED}"/>
                  </a:ext>
                </a:extLst>
              </p:cNvPr>
              <p:cNvSpPr/>
              <p:nvPr/>
            </p:nvSpPr>
            <p:spPr>
              <a:xfrm>
                <a:off x="6849709" y="319270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2" name="Freeform: Shape 1941">
                <a:extLst>
                  <a:ext uri="{FF2B5EF4-FFF2-40B4-BE49-F238E27FC236}">
                    <a16:creationId xmlns:a16="http://schemas.microsoft.com/office/drawing/2014/main" id="{11A08736-0F1F-493A-8639-09351DEE11F7}"/>
                  </a:ext>
                </a:extLst>
              </p:cNvPr>
              <p:cNvSpPr/>
              <p:nvPr/>
            </p:nvSpPr>
            <p:spPr>
              <a:xfrm>
                <a:off x="6849709" y="303461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3" name="Freeform: Shape 1942">
                <a:extLst>
                  <a:ext uri="{FF2B5EF4-FFF2-40B4-BE49-F238E27FC236}">
                    <a16:creationId xmlns:a16="http://schemas.microsoft.com/office/drawing/2014/main" id="{EB96C15D-CDE8-414F-A388-52B02F681078}"/>
                  </a:ext>
                </a:extLst>
              </p:cNvPr>
              <p:cNvSpPr/>
              <p:nvPr/>
            </p:nvSpPr>
            <p:spPr>
              <a:xfrm>
                <a:off x="6849709" y="287652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4" name="Freeform: Shape 1943">
                <a:extLst>
                  <a:ext uri="{FF2B5EF4-FFF2-40B4-BE49-F238E27FC236}">
                    <a16:creationId xmlns:a16="http://schemas.microsoft.com/office/drawing/2014/main" id="{33C37F94-A0F7-496A-81D2-1DA8463316FF}"/>
                  </a:ext>
                </a:extLst>
              </p:cNvPr>
              <p:cNvSpPr/>
              <p:nvPr/>
            </p:nvSpPr>
            <p:spPr>
              <a:xfrm>
                <a:off x="6849709" y="271844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5" name="Freeform: Shape 1944">
                <a:extLst>
                  <a:ext uri="{FF2B5EF4-FFF2-40B4-BE49-F238E27FC236}">
                    <a16:creationId xmlns:a16="http://schemas.microsoft.com/office/drawing/2014/main" id="{F7208527-FC16-4454-A1BF-4761E1D63813}"/>
                  </a:ext>
                </a:extLst>
              </p:cNvPr>
              <p:cNvSpPr/>
              <p:nvPr/>
            </p:nvSpPr>
            <p:spPr>
              <a:xfrm>
                <a:off x="6849709" y="256035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6" name="Freeform: Shape 1945">
                <a:extLst>
                  <a:ext uri="{FF2B5EF4-FFF2-40B4-BE49-F238E27FC236}">
                    <a16:creationId xmlns:a16="http://schemas.microsoft.com/office/drawing/2014/main" id="{11F2718E-C0A2-42A7-89FC-8D9C3169C9E2}"/>
                  </a:ext>
                </a:extLst>
              </p:cNvPr>
              <p:cNvSpPr/>
              <p:nvPr/>
            </p:nvSpPr>
            <p:spPr>
              <a:xfrm>
                <a:off x="6849709" y="240226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7" name="Freeform: Shape 1946">
                <a:extLst>
                  <a:ext uri="{FF2B5EF4-FFF2-40B4-BE49-F238E27FC236}">
                    <a16:creationId xmlns:a16="http://schemas.microsoft.com/office/drawing/2014/main" id="{0BD7FC28-79DD-4F92-ACE2-4B089A750FF6}"/>
                  </a:ext>
                </a:extLst>
              </p:cNvPr>
              <p:cNvSpPr/>
              <p:nvPr/>
            </p:nvSpPr>
            <p:spPr>
              <a:xfrm>
                <a:off x="6849709" y="224417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59" name="Graphic 7">
              <a:extLst>
                <a:ext uri="{FF2B5EF4-FFF2-40B4-BE49-F238E27FC236}">
                  <a16:creationId xmlns:a16="http://schemas.microsoft.com/office/drawing/2014/main" id="{BF41A316-F1FC-4333-8E8E-EAAC4C696EBD}"/>
                </a:ext>
              </a:extLst>
            </p:cNvPr>
            <p:cNvGrpSpPr/>
            <p:nvPr/>
          </p:nvGrpSpPr>
          <p:grpSpPr>
            <a:xfrm>
              <a:off x="12540852" y="2101899"/>
              <a:ext cx="7762087" cy="7904365"/>
              <a:chOff x="12540852" y="2101899"/>
              <a:chExt cx="7762087" cy="7904365"/>
            </a:xfrm>
            <a:grpFill/>
          </p:grpSpPr>
          <p:sp>
            <p:nvSpPr>
              <p:cNvPr id="1848" name="Freeform: Shape 1847">
                <a:extLst>
                  <a:ext uri="{FF2B5EF4-FFF2-40B4-BE49-F238E27FC236}">
                    <a16:creationId xmlns:a16="http://schemas.microsoft.com/office/drawing/2014/main" id="{621A8C4B-71A5-4786-9B56-81C7B2BD14CD}"/>
                  </a:ext>
                </a:extLst>
              </p:cNvPr>
              <p:cNvSpPr/>
              <p:nvPr/>
            </p:nvSpPr>
            <p:spPr>
              <a:xfrm>
                <a:off x="1254085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9" name="Freeform: Shape 1848">
                <a:extLst>
                  <a:ext uri="{FF2B5EF4-FFF2-40B4-BE49-F238E27FC236}">
                    <a16:creationId xmlns:a16="http://schemas.microsoft.com/office/drawing/2014/main" id="{7D0094D8-5166-4832-9628-F4417D5BEF55}"/>
                  </a:ext>
                </a:extLst>
              </p:cNvPr>
              <p:cNvSpPr/>
              <p:nvPr/>
            </p:nvSpPr>
            <p:spPr>
              <a:xfrm>
                <a:off x="1269893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0" name="Freeform: Shape 1849">
                <a:extLst>
                  <a:ext uri="{FF2B5EF4-FFF2-40B4-BE49-F238E27FC236}">
                    <a16:creationId xmlns:a16="http://schemas.microsoft.com/office/drawing/2014/main" id="{413BB46D-0F0C-4B58-8E25-5AC80034621D}"/>
                  </a:ext>
                </a:extLst>
              </p:cNvPr>
              <p:cNvSpPr/>
              <p:nvPr/>
            </p:nvSpPr>
            <p:spPr>
              <a:xfrm>
                <a:off x="1285702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1" name="Freeform: Shape 1850">
                <a:extLst>
                  <a:ext uri="{FF2B5EF4-FFF2-40B4-BE49-F238E27FC236}">
                    <a16:creationId xmlns:a16="http://schemas.microsoft.com/office/drawing/2014/main" id="{DF684262-8B09-41F0-9061-158C0DB2B5CA}"/>
                  </a:ext>
                </a:extLst>
              </p:cNvPr>
              <p:cNvSpPr/>
              <p:nvPr/>
            </p:nvSpPr>
            <p:spPr>
              <a:xfrm>
                <a:off x="1301511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2" name="Freeform: Shape 1851">
                <a:extLst>
                  <a:ext uri="{FF2B5EF4-FFF2-40B4-BE49-F238E27FC236}">
                    <a16:creationId xmlns:a16="http://schemas.microsoft.com/office/drawing/2014/main" id="{0EEED113-7EAB-4F01-BF0E-410E1D763B34}"/>
                  </a:ext>
                </a:extLst>
              </p:cNvPr>
              <p:cNvSpPr/>
              <p:nvPr/>
            </p:nvSpPr>
            <p:spPr>
              <a:xfrm>
                <a:off x="1317320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3" name="Freeform: Shape 1852">
                <a:extLst>
                  <a:ext uri="{FF2B5EF4-FFF2-40B4-BE49-F238E27FC236}">
                    <a16:creationId xmlns:a16="http://schemas.microsoft.com/office/drawing/2014/main" id="{6A31BFA4-CB26-4A29-B4CC-283B758EBF28}"/>
                  </a:ext>
                </a:extLst>
              </p:cNvPr>
              <p:cNvSpPr/>
              <p:nvPr/>
            </p:nvSpPr>
            <p:spPr>
              <a:xfrm>
                <a:off x="1333128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4" name="Freeform: Shape 1853">
                <a:extLst>
                  <a:ext uri="{FF2B5EF4-FFF2-40B4-BE49-F238E27FC236}">
                    <a16:creationId xmlns:a16="http://schemas.microsoft.com/office/drawing/2014/main" id="{76311EFF-CC59-4B34-B496-449AF637C0F0}"/>
                  </a:ext>
                </a:extLst>
              </p:cNvPr>
              <p:cNvSpPr/>
              <p:nvPr/>
            </p:nvSpPr>
            <p:spPr>
              <a:xfrm>
                <a:off x="1348937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5" name="Freeform: Shape 1854">
                <a:extLst>
                  <a:ext uri="{FF2B5EF4-FFF2-40B4-BE49-F238E27FC236}">
                    <a16:creationId xmlns:a16="http://schemas.microsoft.com/office/drawing/2014/main" id="{D3515037-F324-478F-A695-3A1D55EDB3F3}"/>
                  </a:ext>
                </a:extLst>
              </p:cNvPr>
              <p:cNvSpPr/>
              <p:nvPr/>
            </p:nvSpPr>
            <p:spPr>
              <a:xfrm>
                <a:off x="1364746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6" name="Freeform: Shape 1855">
                <a:extLst>
                  <a:ext uri="{FF2B5EF4-FFF2-40B4-BE49-F238E27FC236}">
                    <a16:creationId xmlns:a16="http://schemas.microsoft.com/office/drawing/2014/main" id="{F22B88B7-B454-454B-9AE7-2E82DF20414B}"/>
                  </a:ext>
                </a:extLst>
              </p:cNvPr>
              <p:cNvSpPr/>
              <p:nvPr/>
            </p:nvSpPr>
            <p:spPr>
              <a:xfrm>
                <a:off x="1380555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7" name="Freeform: Shape 1856">
                <a:extLst>
                  <a:ext uri="{FF2B5EF4-FFF2-40B4-BE49-F238E27FC236}">
                    <a16:creationId xmlns:a16="http://schemas.microsoft.com/office/drawing/2014/main" id="{B34BE031-B3F2-430A-9021-80DBB19895DC}"/>
                  </a:ext>
                </a:extLst>
              </p:cNvPr>
              <p:cNvSpPr/>
              <p:nvPr/>
            </p:nvSpPr>
            <p:spPr>
              <a:xfrm>
                <a:off x="1396363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8" name="Freeform: Shape 1857">
                <a:extLst>
                  <a:ext uri="{FF2B5EF4-FFF2-40B4-BE49-F238E27FC236}">
                    <a16:creationId xmlns:a16="http://schemas.microsoft.com/office/drawing/2014/main" id="{AA51DFBC-29F4-4108-8399-F21DFEC239A6}"/>
                  </a:ext>
                </a:extLst>
              </p:cNvPr>
              <p:cNvSpPr/>
              <p:nvPr/>
            </p:nvSpPr>
            <p:spPr>
              <a:xfrm>
                <a:off x="1412172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9" name="Freeform: Shape 1858">
                <a:extLst>
                  <a:ext uri="{FF2B5EF4-FFF2-40B4-BE49-F238E27FC236}">
                    <a16:creationId xmlns:a16="http://schemas.microsoft.com/office/drawing/2014/main" id="{C40623AD-3CBC-433E-946D-3FAD3D92160C}"/>
                  </a:ext>
                </a:extLst>
              </p:cNvPr>
              <p:cNvSpPr/>
              <p:nvPr/>
            </p:nvSpPr>
            <p:spPr>
              <a:xfrm>
                <a:off x="1427981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0" name="Freeform: Shape 1859">
                <a:extLst>
                  <a:ext uri="{FF2B5EF4-FFF2-40B4-BE49-F238E27FC236}">
                    <a16:creationId xmlns:a16="http://schemas.microsoft.com/office/drawing/2014/main" id="{B2D8C48D-181D-4D48-BF1B-07AE65D64133}"/>
                  </a:ext>
                </a:extLst>
              </p:cNvPr>
              <p:cNvSpPr/>
              <p:nvPr/>
            </p:nvSpPr>
            <p:spPr>
              <a:xfrm>
                <a:off x="1443790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1" name="Freeform: Shape 1860">
                <a:extLst>
                  <a:ext uri="{FF2B5EF4-FFF2-40B4-BE49-F238E27FC236}">
                    <a16:creationId xmlns:a16="http://schemas.microsoft.com/office/drawing/2014/main" id="{E1E39570-AA23-4309-8F64-56D2EB7212D9}"/>
                  </a:ext>
                </a:extLst>
              </p:cNvPr>
              <p:cNvSpPr/>
              <p:nvPr/>
            </p:nvSpPr>
            <p:spPr>
              <a:xfrm>
                <a:off x="1459598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2" name="Freeform: Shape 1861">
                <a:extLst>
                  <a:ext uri="{FF2B5EF4-FFF2-40B4-BE49-F238E27FC236}">
                    <a16:creationId xmlns:a16="http://schemas.microsoft.com/office/drawing/2014/main" id="{B0B9431D-A123-4EBF-93F7-2AF2C6D043AF}"/>
                  </a:ext>
                </a:extLst>
              </p:cNvPr>
              <p:cNvSpPr/>
              <p:nvPr/>
            </p:nvSpPr>
            <p:spPr>
              <a:xfrm>
                <a:off x="1475407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3" name="Freeform: Shape 1862">
                <a:extLst>
                  <a:ext uri="{FF2B5EF4-FFF2-40B4-BE49-F238E27FC236}">
                    <a16:creationId xmlns:a16="http://schemas.microsoft.com/office/drawing/2014/main" id="{B05A8BC2-9D10-446C-B44C-29DAEAD120F0}"/>
                  </a:ext>
                </a:extLst>
              </p:cNvPr>
              <p:cNvSpPr/>
              <p:nvPr/>
            </p:nvSpPr>
            <p:spPr>
              <a:xfrm>
                <a:off x="1491216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4" name="Freeform: Shape 1863">
                <a:extLst>
                  <a:ext uri="{FF2B5EF4-FFF2-40B4-BE49-F238E27FC236}">
                    <a16:creationId xmlns:a16="http://schemas.microsoft.com/office/drawing/2014/main" id="{ECE1C88D-5E78-47CB-8053-0793A531AE54}"/>
                  </a:ext>
                </a:extLst>
              </p:cNvPr>
              <p:cNvSpPr/>
              <p:nvPr/>
            </p:nvSpPr>
            <p:spPr>
              <a:xfrm>
                <a:off x="1507024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5" name="Freeform: Shape 1864">
                <a:extLst>
                  <a:ext uri="{FF2B5EF4-FFF2-40B4-BE49-F238E27FC236}">
                    <a16:creationId xmlns:a16="http://schemas.microsoft.com/office/drawing/2014/main" id="{F663D035-7887-4267-A3F5-576054FD77A1}"/>
                  </a:ext>
                </a:extLst>
              </p:cNvPr>
              <p:cNvSpPr/>
              <p:nvPr/>
            </p:nvSpPr>
            <p:spPr>
              <a:xfrm>
                <a:off x="1522833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6" name="Freeform: Shape 1865">
                <a:extLst>
                  <a:ext uri="{FF2B5EF4-FFF2-40B4-BE49-F238E27FC236}">
                    <a16:creationId xmlns:a16="http://schemas.microsoft.com/office/drawing/2014/main" id="{0DAF99C7-37C1-4AB4-B658-0C6639BC81B3}"/>
                  </a:ext>
                </a:extLst>
              </p:cNvPr>
              <p:cNvSpPr/>
              <p:nvPr/>
            </p:nvSpPr>
            <p:spPr>
              <a:xfrm>
                <a:off x="1538642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7" name="Freeform: Shape 1866">
                <a:extLst>
                  <a:ext uri="{FF2B5EF4-FFF2-40B4-BE49-F238E27FC236}">
                    <a16:creationId xmlns:a16="http://schemas.microsoft.com/office/drawing/2014/main" id="{763EBF9F-1A6E-4710-9C3E-978A25126E65}"/>
                  </a:ext>
                </a:extLst>
              </p:cNvPr>
              <p:cNvSpPr/>
              <p:nvPr/>
            </p:nvSpPr>
            <p:spPr>
              <a:xfrm>
                <a:off x="1554451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8" name="Freeform: Shape 1867">
                <a:extLst>
                  <a:ext uri="{FF2B5EF4-FFF2-40B4-BE49-F238E27FC236}">
                    <a16:creationId xmlns:a16="http://schemas.microsoft.com/office/drawing/2014/main" id="{F63E1129-5789-4165-B66A-36A0034D3E5B}"/>
                  </a:ext>
                </a:extLst>
              </p:cNvPr>
              <p:cNvSpPr/>
              <p:nvPr/>
            </p:nvSpPr>
            <p:spPr>
              <a:xfrm>
                <a:off x="1570259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9" name="Freeform: Shape 1868">
                <a:extLst>
                  <a:ext uri="{FF2B5EF4-FFF2-40B4-BE49-F238E27FC236}">
                    <a16:creationId xmlns:a16="http://schemas.microsoft.com/office/drawing/2014/main" id="{5BFAFB3B-FB75-4E6D-A23A-F875C110E10E}"/>
                  </a:ext>
                </a:extLst>
              </p:cNvPr>
              <p:cNvSpPr/>
              <p:nvPr/>
            </p:nvSpPr>
            <p:spPr>
              <a:xfrm>
                <a:off x="1586068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0" name="Freeform: Shape 1869">
                <a:extLst>
                  <a:ext uri="{FF2B5EF4-FFF2-40B4-BE49-F238E27FC236}">
                    <a16:creationId xmlns:a16="http://schemas.microsoft.com/office/drawing/2014/main" id="{507EAFF7-7DD5-4B76-BCDF-9437B4CA23E3}"/>
                  </a:ext>
                </a:extLst>
              </p:cNvPr>
              <p:cNvSpPr/>
              <p:nvPr/>
            </p:nvSpPr>
            <p:spPr>
              <a:xfrm>
                <a:off x="1601877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1" name="Freeform: Shape 1870">
                <a:extLst>
                  <a:ext uri="{FF2B5EF4-FFF2-40B4-BE49-F238E27FC236}">
                    <a16:creationId xmlns:a16="http://schemas.microsoft.com/office/drawing/2014/main" id="{ED060EB3-B812-4A5C-BC0A-842B3CC90E1B}"/>
                  </a:ext>
                </a:extLst>
              </p:cNvPr>
              <p:cNvSpPr/>
              <p:nvPr/>
            </p:nvSpPr>
            <p:spPr>
              <a:xfrm>
                <a:off x="1617686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2" name="Freeform: Shape 1871">
                <a:extLst>
                  <a:ext uri="{FF2B5EF4-FFF2-40B4-BE49-F238E27FC236}">
                    <a16:creationId xmlns:a16="http://schemas.microsoft.com/office/drawing/2014/main" id="{6196E95F-6506-4355-B311-6F57DB6C11C0}"/>
                  </a:ext>
                </a:extLst>
              </p:cNvPr>
              <p:cNvSpPr/>
              <p:nvPr/>
            </p:nvSpPr>
            <p:spPr>
              <a:xfrm>
                <a:off x="1633494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3" name="Freeform: Shape 1872">
                <a:extLst>
                  <a:ext uri="{FF2B5EF4-FFF2-40B4-BE49-F238E27FC236}">
                    <a16:creationId xmlns:a16="http://schemas.microsoft.com/office/drawing/2014/main" id="{6A76BF99-73EC-4D1D-BF75-340F23FE5AB6}"/>
                  </a:ext>
                </a:extLst>
              </p:cNvPr>
              <p:cNvSpPr/>
              <p:nvPr/>
            </p:nvSpPr>
            <p:spPr>
              <a:xfrm>
                <a:off x="1649303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4" name="Freeform: Shape 1873">
                <a:extLst>
                  <a:ext uri="{FF2B5EF4-FFF2-40B4-BE49-F238E27FC236}">
                    <a16:creationId xmlns:a16="http://schemas.microsoft.com/office/drawing/2014/main" id="{FDF687CF-1537-46A9-B976-40D49E1CB074}"/>
                  </a:ext>
                </a:extLst>
              </p:cNvPr>
              <p:cNvSpPr/>
              <p:nvPr/>
            </p:nvSpPr>
            <p:spPr>
              <a:xfrm>
                <a:off x="1665112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5" name="Freeform: Shape 1874">
                <a:extLst>
                  <a:ext uri="{FF2B5EF4-FFF2-40B4-BE49-F238E27FC236}">
                    <a16:creationId xmlns:a16="http://schemas.microsoft.com/office/drawing/2014/main" id="{0A8890D3-FB93-4700-9FFA-6A86C07CE4EA}"/>
                  </a:ext>
                </a:extLst>
              </p:cNvPr>
              <p:cNvSpPr/>
              <p:nvPr/>
            </p:nvSpPr>
            <p:spPr>
              <a:xfrm>
                <a:off x="1680921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6" name="Freeform: Shape 1875">
                <a:extLst>
                  <a:ext uri="{FF2B5EF4-FFF2-40B4-BE49-F238E27FC236}">
                    <a16:creationId xmlns:a16="http://schemas.microsoft.com/office/drawing/2014/main" id="{28AD232F-B71E-4A80-BDDA-99764C2DD932}"/>
                  </a:ext>
                </a:extLst>
              </p:cNvPr>
              <p:cNvSpPr/>
              <p:nvPr/>
            </p:nvSpPr>
            <p:spPr>
              <a:xfrm>
                <a:off x="1696729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7" name="Freeform: Shape 1876">
                <a:extLst>
                  <a:ext uri="{FF2B5EF4-FFF2-40B4-BE49-F238E27FC236}">
                    <a16:creationId xmlns:a16="http://schemas.microsoft.com/office/drawing/2014/main" id="{EDDE8D61-95AB-4984-A228-C5E8EB037FC6}"/>
                  </a:ext>
                </a:extLst>
              </p:cNvPr>
              <p:cNvSpPr/>
              <p:nvPr/>
            </p:nvSpPr>
            <p:spPr>
              <a:xfrm>
                <a:off x="1712538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8" name="Freeform: Shape 1877">
                <a:extLst>
                  <a:ext uri="{FF2B5EF4-FFF2-40B4-BE49-F238E27FC236}">
                    <a16:creationId xmlns:a16="http://schemas.microsoft.com/office/drawing/2014/main" id="{4BCB5994-778A-483D-9E5F-1877E9665EE3}"/>
                  </a:ext>
                </a:extLst>
              </p:cNvPr>
              <p:cNvSpPr/>
              <p:nvPr/>
            </p:nvSpPr>
            <p:spPr>
              <a:xfrm>
                <a:off x="1728347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9" name="Freeform: Shape 1878">
                <a:extLst>
                  <a:ext uri="{FF2B5EF4-FFF2-40B4-BE49-F238E27FC236}">
                    <a16:creationId xmlns:a16="http://schemas.microsoft.com/office/drawing/2014/main" id="{C274CCE8-45EA-4979-9BE1-B646D0DB3DDF}"/>
                  </a:ext>
                </a:extLst>
              </p:cNvPr>
              <p:cNvSpPr/>
              <p:nvPr/>
            </p:nvSpPr>
            <p:spPr>
              <a:xfrm>
                <a:off x="1744155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0" name="Freeform: Shape 1879">
                <a:extLst>
                  <a:ext uri="{FF2B5EF4-FFF2-40B4-BE49-F238E27FC236}">
                    <a16:creationId xmlns:a16="http://schemas.microsoft.com/office/drawing/2014/main" id="{4C17FA64-A625-45F7-B63A-18DC06C9DC80}"/>
                  </a:ext>
                </a:extLst>
              </p:cNvPr>
              <p:cNvSpPr/>
              <p:nvPr/>
            </p:nvSpPr>
            <p:spPr>
              <a:xfrm>
                <a:off x="1759964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1" name="Freeform: Shape 1880">
                <a:extLst>
                  <a:ext uri="{FF2B5EF4-FFF2-40B4-BE49-F238E27FC236}">
                    <a16:creationId xmlns:a16="http://schemas.microsoft.com/office/drawing/2014/main" id="{95BAA017-68EF-4539-8BFB-ED29EDE74187}"/>
                  </a:ext>
                </a:extLst>
              </p:cNvPr>
              <p:cNvSpPr/>
              <p:nvPr/>
            </p:nvSpPr>
            <p:spPr>
              <a:xfrm>
                <a:off x="1775773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2" name="Freeform: Shape 1881">
                <a:extLst>
                  <a:ext uri="{FF2B5EF4-FFF2-40B4-BE49-F238E27FC236}">
                    <a16:creationId xmlns:a16="http://schemas.microsoft.com/office/drawing/2014/main" id="{174BEF42-54FD-45BE-ACEE-F69965A30C15}"/>
                  </a:ext>
                </a:extLst>
              </p:cNvPr>
              <p:cNvSpPr/>
              <p:nvPr/>
            </p:nvSpPr>
            <p:spPr>
              <a:xfrm>
                <a:off x="1791582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3" name="Freeform: Shape 1882">
                <a:extLst>
                  <a:ext uri="{FF2B5EF4-FFF2-40B4-BE49-F238E27FC236}">
                    <a16:creationId xmlns:a16="http://schemas.microsoft.com/office/drawing/2014/main" id="{BF6EA3BE-3620-432A-B0DA-E9B138E7ABD5}"/>
                  </a:ext>
                </a:extLst>
              </p:cNvPr>
              <p:cNvSpPr/>
              <p:nvPr/>
            </p:nvSpPr>
            <p:spPr>
              <a:xfrm>
                <a:off x="1807390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4" name="Freeform: Shape 1883">
                <a:extLst>
                  <a:ext uri="{FF2B5EF4-FFF2-40B4-BE49-F238E27FC236}">
                    <a16:creationId xmlns:a16="http://schemas.microsoft.com/office/drawing/2014/main" id="{5A288432-304F-412C-AE60-47767BD53EEB}"/>
                  </a:ext>
                </a:extLst>
              </p:cNvPr>
              <p:cNvSpPr/>
              <p:nvPr/>
            </p:nvSpPr>
            <p:spPr>
              <a:xfrm>
                <a:off x="1823199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5" name="Freeform: Shape 1884">
                <a:extLst>
                  <a:ext uri="{FF2B5EF4-FFF2-40B4-BE49-F238E27FC236}">
                    <a16:creationId xmlns:a16="http://schemas.microsoft.com/office/drawing/2014/main" id="{75BEB5B4-55FB-4BED-ACD3-AD5D238C0294}"/>
                  </a:ext>
                </a:extLst>
              </p:cNvPr>
              <p:cNvSpPr/>
              <p:nvPr/>
            </p:nvSpPr>
            <p:spPr>
              <a:xfrm>
                <a:off x="1839008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6" name="Freeform: Shape 1885">
                <a:extLst>
                  <a:ext uri="{FF2B5EF4-FFF2-40B4-BE49-F238E27FC236}">
                    <a16:creationId xmlns:a16="http://schemas.microsoft.com/office/drawing/2014/main" id="{AA5ECB61-1992-4BE2-8889-326F720E6A3F}"/>
                  </a:ext>
                </a:extLst>
              </p:cNvPr>
              <p:cNvSpPr/>
              <p:nvPr/>
            </p:nvSpPr>
            <p:spPr>
              <a:xfrm>
                <a:off x="1854817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7" name="Freeform: Shape 1886">
                <a:extLst>
                  <a:ext uri="{FF2B5EF4-FFF2-40B4-BE49-F238E27FC236}">
                    <a16:creationId xmlns:a16="http://schemas.microsoft.com/office/drawing/2014/main" id="{7A585C12-6CEF-4EA3-81D7-71606A9DB72F}"/>
                  </a:ext>
                </a:extLst>
              </p:cNvPr>
              <p:cNvSpPr/>
              <p:nvPr/>
            </p:nvSpPr>
            <p:spPr>
              <a:xfrm>
                <a:off x="1870625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8" name="Freeform: Shape 1887">
                <a:extLst>
                  <a:ext uri="{FF2B5EF4-FFF2-40B4-BE49-F238E27FC236}">
                    <a16:creationId xmlns:a16="http://schemas.microsoft.com/office/drawing/2014/main" id="{47D07A26-8906-42D1-A46C-BE154987FA32}"/>
                  </a:ext>
                </a:extLst>
              </p:cNvPr>
              <p:cNvSpPr/>
              <p:nvPr/>
            </p:nvSpPr>
            <p:spPr>
              <a:xfrm>
                <a:off x="1886434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9" name="Freeform: Shape 1888">
                <a:extLst>
                  <a:ext uri="{FF2B5EF4-FFF2-40B4-BE49-F238E27FC236}">
                    <a16:creationId xmlns:a16="http://schemas.microsoft.com/office/drawing/2014/main" id="{754653CC-23EA-439E-A67A-F74BE9B3167B}"/>
                  </a:ext>
                </a:extLst>
              </p:cNvPr>
              <p:cNvSpPr/>
              <p:nvPr/>
            </p:nvSpPr>
            <p:spPr>
              <a:xfrm>
                <a:off x="1902243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0" name="Freeform: Shape 1889">
                <a:extLst>
                  <a:ext uri="{FF2B5EF4-FFF2-40B4-BE49-F238E27FC236}">
                    <a16:creationId xmlns:a16="http://schemas.microsoft.com/office/drawing/2014/main" id="{DE69D733-B902-4EA2-A30D-2C26184A90F0}"/>
                  </a:ext>
                </a:extLst>
              </p:cNvPr>
              <p:cNvSpPr/>
              <p:nvPr/>
            </p:nvSpPr>
            <p:spPr>
              <a:xfrm>
                <a:off x="1918052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1" name="Freeform: Shape 1890">
                <a:extLst>
                  <a:ext uri="{FF2B5EF4-FFF2-40B4-BE49-F238E27FC236}">
                    <a16:creationId xmlns:a16="http://schemas.microsoft.com/office/drawing/2014/main" id="{8BDE2A57-B615-4D46-A4F3-8B41D7EA1380}"/>
                  </a:ext>
                </a:extLst>
              </p:cNvPr>
              <p:cNvSpPr/>
              <p:nvPr/>
            </p:nvSpPr>
            <p:spPr>
              <a:xfrm>
                <a:off x="1933860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2" name="Freeform: Shape 1891">
                <a:extLst>
                  <a:ext uri="{FF2B5EF4-FFF2-40B4-BE49-F238E27FC236}">
                    <a16:creationId xmlns:a16="http://schemas.microsoft.com/office/drawing/2014/main" id="{3DCC93F4-1AED-456C-93C6-C624A87C9779}"/>
                  </a:ext>
                </a:extLst>
              </p:cNvPr>
              <p:cNvSpPr/>
              <p:nvPr/>
            </p:nvSpPr>
            <p:spPr>
              <a:xfrm>
                <a:off x="1949669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3" name="Freeform: Shape 1892">
                <a:extLst>
                  <a:ext uri="{FF2B5EF4-FFF2-40B4-BE49-F238E27FC236}">
                    <a16:creationId xmlns:a16="http://schemas.microsoft.com/office/drawing/2014/main" id="{DE5EED0A-6522-45EF-8330-050719354180}"/>
                  </a:ext>
                </a:extLst>
              </p:cNvPr>
              <p:cNvSpPr/>
              <p:nvPr/>
            </p:nvSpPr>
            <p:spPr>
              <a:xfrm>
                <a:off x="1965478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4" name="Freeform: Shape 1893">
                <a:extLst>
                  <a:ext uri="{FF2B5EF4-FFF2-40B4-BE49-F238E27FC236}">
                    <a16:creationId xmlns:a16="http://schemas.microsoft.com/office/drawing/2014/main" id="{4D163049-85AD-4C2D-9E7D-173EAAF780EB}"/>
                  </a:ext>
                </a:extLst>
              </p:cNvPr>
              <p:cNvSpPr/>
              <p:nvPr/>
            </p:nvSpPr>
            <p:spPr>
              <a:xfrm>
                <a:off x="1981286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5" name="Freeform: Shape 1894">
                <a:extLst>
                  <a:ext uri="{FF2B5EF4-FFF2-40B4-BE49-F238E27FC236}">
                    <a16:creationId xmlns:a16="http://schemas.microsoft.com/office/drawing/2014/main" id="{068DE653-0E3C-4502-88C5-853F499F7108}"/>
                  </a:ext>
                </a:extLst>
              </p:cNvPr>
              <p:cNvSpPr/>
              <p:nvPr/>
            </p:nvSpPr>
            <p:spPr>
              <a:xfrm>
                <a:off x="1997095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6" name="Freeform: Shape 1895">
                <a:extLst>
                  <a:ext uri="{FF2B5EF4-FFF2-40B4-BE49-F238E27FC236}">
                    <a16:creationId xmlns:a16="http://schemas.microsoft.com/office/drawing/2014/main" id="{B0C0369F-4AD3-4B62-AB9A-E07AF7E8A83F}"/>
                  </a:ext>
                </a:extLst>
              </p:cNvPr>
              <p:cNvSpPr/>
              <p:nvPr/>
            </p:nvSpPr>
            <p:spPr>
              <a:xfrm>
                <a:off x="2012904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7" name="Freeform: Shape 1896">
                <a:extLst>
                  <a:ext uri="{FF2B5EF4-FFF2-40B4-BE49-F238E27FC236}">
                    <a16:creationId xmlns:a16="http://schemas.microsoft.com/office/drawing/2014/main" id="{2F3E1A00-4437-47F9-A648-380E13400B92}"/>
                  </a:ext>
                </a:extLst>
              </p:cNvPr>
              <p:cNvSpPr/>
              <p:nvPr/>
            </p:nvSpPr>
            <p:spPr>
              <a:xfrm>
                <a:off x="2028713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60" name="Graphic 7">
              <a:extLst>
                <a:ext uri="{FF2B5EF4-FFF2-40B4-BE49-F238E27FC236}">
                  <a16:creationId xmlns:a16="http://schemas.microsoft.com/office/drawing/2014/main" id="{4AF260E2-122B-4753-A83F-2CE875393DA5}"/>
                </a:ext>
              </a:extLst>
            </p:cNvPr>
            <p:cNvGrpSpPr/>
            <p:nvPr/>
          </p:nvGrpSpPr>
          <p:grpSpPr>
            <a:xfrm>
              <a:off x="7007796" y="2101899"/>
              <a:ext cx="5390777" cy="7904365"/>
              <a:chOff x="7007796" y="2101899"/>
              <a:chExt cx="5390777" cy="7904365"/>
            </a:xfrm>
            <a:grpFill/>
          </p:grpSpPr>
          <p:sp>
            <p:nvSpPr>
              <p:cNvPr id="1813" name="Freeform: Shape 1812">
                <a:extLst>
                  <a:ext uri="{FF2B5EF4-FFF2-40B4-BE49-F238E27FC236}">
                    <a16:creationId xmlns:a16="http://schemas.microsoft.com/office/drawing/2014/main" id="{84AE6561-ACD4-4C0D-B4EA-F9B11FA90488}"/>
                  </a:ext>
                </a:extLst>
              </p:cNvPr>
              <p:cNvSpPr/>
              <p:nvPr/>
            </p:nvSpPr>
            <p:spPr>
              <a:xfrm>
                <a:off x="700779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4" name="Freeform: Shape 1813">
                <a:extLst>
                  <a:ext uri="{FF2B5EF4-FFF2-40B4-BE49-F238E27FC236}">
                    <a16:creationId xmlns:a16="http://schemas.microsoft.com/office/drawing/2014/main" id="{0AF6055C-86AA-4B75-B140-A67A0DC31CD8}"/>
                  </a:ext>
                </a:extLst>
              </p:cNvPr>
              <p:cNvSpPr/>
              <p:nvPr/>
            </p:nvSpPr>
            <p:spPr>
              <a:xfrm>
                <a:off x="716588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5" name="Freeform: Shape 1814">
                <a:extLst>
                  <a:ext uri="{FF2B5EF4-FFF2-40B4-BE49-F238E27FC236}">
                    <a16:creationId xmlns:a16="http://schemas.microsoft.com/office/drawing/2014/main" id="{510E5672-CEBB-4007-840E-D9A7C9320D2D}"/>
                  </a:ext>
                </a:extLst>
              </p:cNvPr>
              <p:cNvSpPr/>
              <p:nvPr/>
            </p:nvSpPr>
            <p:spPr>
              <a:xfrm>
                <a:off x="732397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6" name="Freeform: Shape 1815">
                <a:extLst>
                  <a:ext uri="{FF2B5EF4-FFF2-40B4-BE49-F238E27FC236}">
                    <a16:creationId xmlns:a16="http://schemas.microsoft.com/office/drawing/2014/main" id="{DF58C84A-14F8-4E36-8E42-DEA24682A5E2}"/>
                  </a:ext>
                </a:extLst>
              </p:cNvPr>
              <p:cNvSpPr/>
              <p:nvPr/>
            </p:nvSpPr>
            <p:spPr>
              <a:xfrm>
                <a:off x="748205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7" name="Freeform: Shape 1816">
                <a:extLst>
                  <a:ext uri="{FF2B5EF4-FFF2-40B4-BE49-F238E27FC236}">
                    <a16:creationId xmlns:a16="http://schemas.microsoft.com/office/drawing/2014/main" id="{465A9D63-142F-4833-8BC8-680C5BF75889}"/>
                  </a:ext>
                </a:extLst>
              </p:cNvPr>
              <p:cNvSpPr/>
              <p:nvPr/>
            </p:nvSpPr>
            <p:spPr>
              <a:xfrm>
                <a:off x="764014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8" name="Freeform: Shape 1817">
                <a:extLst>
                  <a:ext uri="{FF2B5EF4-FFF2-40B4-BE49-F238E27FC236}">
                    <a16:creationId xmlns:a16="http://schemas.microsoft.com/office/drawing/2014/main" id="{06BFF630-DFA2-47A4-97D4-8FEF56B5AD3D}"/>
                  </a:ext>
                </a:extLst>
              </p:cNvPr>
              <p:cNvSpPr/>
              <p:nvPr/>
            </p:nvSpPr>
            <p:spPr>
              <a:xfrm>
                <a:off x="779823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9" name="Freeform: Shape 1818">
                <a:extLst>
                  <a:ext uri="{FF2B5EF4-FFF2-40B4-BE49-F238E27FC236}">
                    <a16:creationId xmlns:a16="http://schemas.microsoft.com/office/drawing/2014/main" id="{EF32A556-A7E0-462F-AC22-C947DF418739}"/>
                  </a:ext>
                </a:extLst>
              </p:cNvPr>
              <p:cNvSpPr/>
              <p:nvPr/>
            </p:nvSpPr>
            <p:spPr>
              <a:xfrm>
                <a:off x="795632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0" name="Freeform: Shape 1819">
                <a:extLst>
                  <a:ext uri="{FF2B5EF4-FFF2-40B4-BE49-F238E27FC236}">
                    <a16:creationId xmlns:a16="http://schemas.microsoft.com/office/drawing/2014/main" id="{3652BA3E-6F34-4B60-9A53-1A27DE659958}"/>
                  </a:ext>
                </a:extLst>
              </p:cNvPr>
              <p:cNvSpPr/>
              <p:nvPr/>
            </p:nvSpPr>
            <p:spPr>
              <a:xfrm>
                <a:off x="811440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1" name="Freeform: Shape 1820">
                <a:extLst>
                  <a:ext uri="{FF2B5EF4-FFF2-40B4-BE49-F238E27FC236}">
                    <a16:creationId xmlns:a16="http://schemas.microsoft.com/office/drawing/2014/main" id="{BA87A036-74A2-4639-AF6D-34DEB4962869}"/>
                  </a:ext>
                </a:extLst>
              </p:cNvPr>
              <p:cNvSpPr/>
              <p:nvPr/>
            </p:nvSpPr>
            <p:spPr>
              <a:xfrm>
                <a:off x="827249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2" name="Freeform: Shape 1821">
                <a:extLst>
                  <a:ext uri="{FF2B5EF4-FFF2-40B4-BE49-F238E27FC236}">
                    <a16:creationId xmlns:a16="http://schemas.microsoft.com/office/drawing/2014/main" id="{1F043DE1-B61F-4463-BC0A-C8F9B46C8C0D}"/>
                  </a:ext>
                </a:extLst>
              </p:cNvPr>
              <p:cNvSpPr/>
              <p:nvPr/>
            </p:nvSpPr>
            <p:spPr>
              <a:xfrm>
                <a:off x="843058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3" name="Freeform: Shape 1822">
                <a:extLst>
                  <a:ext uri="{FF2B5EF4-FFF2-40B4-BE49-F238E27FC236}">
                    <a16:creationId xmlns:a16="http://schemas.microsoft.com/office/drawing/2014/main" id="{AD026CF8-D032-4EAC-B252-89D194B06900}"/>
                  </a:ext>
                </a:extLst>
              </p:cNvPr>
              <p:cNvSpPr/>
              <p:nvPr/>
            </p:nvSpPr>
            <p:spPr>
              <a:xfrm>
                <a:off x="858866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4" name="Freeform: Shape 1823">
                <a:extLst>
                  <a:ext uri="{FF2B5EF4-FFF2-40B4-BE49-F238E27FC236}">
                    <a16:creationId xmlns:a16="http://schemas.microsoft.com/office/drawing/2014/main" id="{6C55BFD8-CDBD-4478-BE84-2501BEA3E31E}"/>
                  </a:ext>
                </a:extLst>
              </p:cNvPr>
              <p:cNvSpPr/>
              <p:nvPr/>
            </p:nvSpPr>
            <p:spPr>
              <a:xfrm>
                <a:off x="874675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5" name="Freeform: Shape 1824">
                <a:extLst>
                  <a:ext uri="{FF2B5EF4-FFF2-40B4-BE49-F238E27FC236}">
                    <a16:creationId xmlns:a16="http://schemas.microsoft.com/office/drawing/2014/main" id="{83E13EE8-AAAE-4B18-AB76-5CBC4C740DAE}"/>
                  </a:ext>
                </a:extLst>
              </p:cNvPr>
              <p:cNvSpPr/>
              <p:nvPr/>
            </p:nvSpPr>
            <p:spPr>
              <a:xfrm>
                <a:off x="890484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6" name="Freeform: Shape 1825">
                <a:extLst>
                  <a:ext uri="{FF2B5EF4-FFF2-40B4-BE49-F238E27FC236}">
                    <a16:creationId xmlns:a16="http://schemas.microsoft.com/office/drawing/2014/main" id="{EDE5E8EA-D79B-4A3A-B8A4-43AD0C374538}"/>
                  </a:ext>
                </a:extLst>
              </p:cNvPr>
              <p:cNvSpPr/>
              <p:nvPr/>
            </p:nvSpPr>
            <p:spPr>
              <a:xfrm>
                <a:off x="906293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7" name="Freeform: Shape 1826">
                <a:extLst>
                  <a:ext uri="{FF2B5EF4-FFF2-40B4-BE49-F238E27FC236}">
                    <a16:creationId xmlns:a16="http://schemas.microsoft.com/office/drawing/2014/main" id="{966308BD-3A7D-492E-A055-E2B644C5BC60}"/>
                  </a:ext>
                </a:extLst>
              </p:cNvPr>
              <p:cNvSpPr/>
              <p:nvPr/>
            </p:nvSpPr>
            <p:spPr>
              <a:xfrm>
                <a:off x="922101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8" name="Freeform: Shape 1827">
                <a:extLst>
                  <a:ext uri="{FF2B5EF4-FFF2-40B4-BE49-F238E27FC236}">
                    <a16:creationId xmlns:a16="http://schemas.microsoft.com/office/drawing/2014/main" id="{DC980F2B-BC62-4381-9564-93D5C15318AF}"/>
                  </a:ext>
                </a:extLst>
              </p:cNvPr>
              <p:cNvSpPr/>
              <p:nvPr/>
            </p:nvSpPr>
            <p:spPr>
              <a:xfrm>
                <a:off x="937910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9" name="Freeform: Shape 1828">
                <a:extLst>
                  <a:ext uri="{FF2B5EF4-FFF2-40B4-BE49-F238E27FC236}">
                    <a16:creationId xmlns:a16="http://schemas.microsoft.com/office/drawing/2014/main" id="{8C547E26-B2E5-4331-BBE4-F14C69AA218E}"/>
                  </a:ext>
                </a:extLst>
              </p:cNvPr>
              <p:cNvSpPr/>
              <p:nvPr/>
            </p:nvSpPr>
            <p:spPr>
              <a:xfrm>
                <a:off x="953719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0" name="Freeform: Shape 1829">
                <a:extLst>
                  <a:ext uri="{FF2B5EF4-FFF2-40B4-BE49-F238E27FC236}">
                    <a16:creationId xmlns:a16="http://schemas.microsoft.com/office/drawing/2014/main" id="{3795B608-481C-4538-A9AA-802200B22E1C}"/>
                  </a:ext>
                </a:extLst>
              </p:cNvPr>
              <p:cNvSpPr/>
              <p:nvPr/>
            </p:nvSpPr>
            <p:spPr>
              <a:xfrm>
                <a:off x="969528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1" name="Freeform: Shape 1830">
                <a:extLst>
                  <a:ext uri="{FF2B5EF4-FFF2-40B4-BE49-F238E27FC236}">
                    <a16:creationId xmlns:a16="http://schemas.microsoft.com/office/drawing/2014/main" id="{DF96E078-42EC-4653-91CD-7574A8D034B9}"/>
                  </a:ext>
                </a:extLst>
              </p:cNvPr>
              <p:cNvSpPr/>
              <p:nvPr/>
            </p:nvSpPr>
            <p:spPr>
              <a:xfrm>
                <a:off x="985336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2" name="Freeform: Shape 1831">
                <a:extLst>
                  <a:ext uri="{FF2B5EF4-FFF2-40B4-BE49-F238E27FC236}">
                    <a16:creationId xmlns:a16="http://schemas.microsoft.com/office/drawing/2014/main" id="{6AD60505-1697-493D-AFFC-FA6BC1E1F672}"/>
                  </a:ext>
                </a:extLst>
              </p:cNvPr>
              <p:cNvSpPr/>
              <p:nvPr/>
            </p:nvSpPr>
            <p:spPr>
              <a:xfrm>
                <a:off x="1001145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3" name="Freeform: Shape 1832">
                <a:extLst>
                  <a:ext uri="{FF2B5EF4-FFF2-40B4-BE49-F238E27FC236}">
                    <a16:creationId xmlns:a16="http://schemas.microsoft.com/office/drawing/2014/main" id="{30C3846D-0D58-4D16-960F-CC2EBCE31DE5}"/>
                  </a:ext>
                </a:extLst>
              </p:cNvPr>
              <p:cNvSpPr/>
              <p:nvPr/>
            </p:nvSpPr>
            <p:spPr>
              <a:xfrm>
                <a:off x="1016954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4" name="Freeform: Shape 1833">
                <a:extLst>
                  <a:ext uri="{FF2B5EF4-FFF2-40B4-BE49-F238E27FC236}">
                    <a16:creationId xmlns:a16="http://schemas.microsoft.com/office/drawing/2014/main" id="{C4DC2E8B-2C5D-48A4-89FD-74BA8BEC49FB}"/>
                  </a:ext>
                </a:extLst>
              </p:cNvPr>
              <p:cNvSpPr/>
              <p:nvPr/>
            </p:nvSpPr>
            <p:spPr>
              <a:xfrm>
                <a:off x="1032763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5" name="Freeform: Shape 1834">
                <a:extLst>
                  <a:ext uri="{FF2B5EF4-FFF2-40B4-BE49-F238E27FC236}">
                    <a16:creationId xmlns:a16="http://schemas.microsoft.com/office/drawing/2014/main" id="{6E218151-5DF5-4D4B-91AC-4C370C5230E0}"/>
                  </a:ext>
                </a:extLst>
              </p:cNvPr>
              <p:cNvSpPr/>
              <p:nvPr/>
            </p:nvSpPr>
            <p:spPr>
              <a:xfrm>
                <a:off x="1048571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6" name="Freeform: Shape 1835">
                <a:extLst>
                  <a:ext uri="{FF2B5EF4-FFF2-40B4-BE49-F238E27FC236}">
                    <a16:creationId xmlns:a16="http://schemas.microsoft.com/office/drawing/2014/main" id="{956D7B89-07FE-4C35-BEE5-B1A27E728E4A}"/>
                  </a:ext>
                </a:extLst>
              </p:cNvPr>
              <p:cNvSpPr/>
              <p:nvPr/>
            </p:nvSpPr>
            <p:spPr>
              <a:xfrm>
                <a:off x="1064380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7" name="Freeform: Shape 1836">
                <a:extLst>
                  <a:ext uri="{FF2B5EF4-FFF2-40B4-BE49-F238E27FC236}">
                    <a16:creationId xmlns:a16="http://schemas.microsoft.com/office/drawing/2014/main" id="{FD782859-6062-45B9-9B89-B74E7EFE023B}"/>
                  </a:ext>
                </a:extLst>
              </p:cNvPr>
              <p:cNvSpPr/>
              <p:nvPr/>
            </p:nvSpPr>
            <p:spPr>
              <a:xfrm>
                <a:off x="1080189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8" name="Freeform: Shape 1837">
                <a:extLst>
                  <a:ext uri="{FF2B5EF4-FFF2-40B4-BE49-F238E27FC236}">
                    <a16:creationId xmlns:a16="http://schemas.microsoft.com/office/drawing/2014/main" id="{87C01DD8-A486-4F91-B4E4-B0439017151A}"/>
                  </a:ext>
                </a:extLst>
              </p:cNvPr>
              <p:cNvSpPr/>
              <p:nvPr/>
            </p:nvSpPr>
            <p:spPr>
              <a:xfrm>
                <a:off x="1095997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9" name="Freeform: Shape 1838">
                <a:extLst>
                  <a:ext uri="{FF2B5EF4-FFF2-40B4-BE49-F238E27FC236}">
                    <a16:creationId xmlns:a16="http://schemas.microsoft.com/office/drawing/2014/main" id="{0A99FFA9-871B-4B74-8725-4C8F641EE675}"/>
                  </a:ext>
                </a:extLst>
              </p:cNvPr>
              <p:cNvSpPr/>
              <p:nvPr/>
            </p:nvSpPr>
            <p:spPr>
              <a:xfrm>
                <a:off x="1111806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0" name="Freeform: Shape 1839">
                <a:extLst>
                  <a:ext uri="{FF2B5EF4-FFF2-40B4-BE49-F238E27FC236}">
                    <a16:creationId xmlns:a16="http://schemas.microsoft.com/office/drawing/2014/main" id="{90611E32-A09F-4A73-BDF0-AFA349A7E197}"/>
                  </a:ext>
                </a:extLst>
              </p:cNvPr>
              <p:cNvSpPr/>
              <p:nvPr/>
            </p:nvSpPr>
            <p:spPr>
              <a:xfrm>
                <a:off x="1127615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1" name="Freeform: Shape 1840">
                <a:extLst>
                  <a:ext uri="{FF2B5EF4-FFF2-40B4-BE49-F238E27FC236}">
                    <a16:creationId xmlns:a16="http://schemas.microsoft.com/office/drawing/2014/main" id="{068BA2ED-1189-4622-BB73-B900F874FEF9}"/>
                  </a:ext>
                </a:extLst>
              </p:cNvPr>
              <p:cNvSpPr/>
              <p:nvPr/>
            </p:nvSpPr>
            <p:spPr>
              <a:xfrm>
                <a:off x="1143424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2" name="Freeform: Shape 1841">
                <a:extLst>
                  <a:ext uri="{FF2B5EF4-FFF2-40B4-BE49-F238E27FC236}">
                    <a16:creationId xmlns:a16="http://schemas.microsoft.com/office/drawing/2014/main" id="{C718733E-B361-490B-AD13-418FD5A8891C}"/>
                  </a:ext>
                </a:extLst>
              </p:cNvPr>
              <p:cNvSpPr/>
              <p:nvPr/>
            </p:nvSpPr>
            <p:spPr>
              <a:xfrm>
                <a:off x="1159232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3" name="Freeform: Shape 1842">
                <a:extLst>
                  <a:ext uri="{FF2B5EF4-FFF2-40B4-BE49-F238E27FC236}">
                    <a16:creationId xmlns:a16="http://schemas.microsoft.com/office/drawing/2014/main" id="{3D5EAC27-3A22-429D-8F41-29BC4FBFDB62}"/>
                  </a:ext>
                </a:extLst>
              </p:cNvPr>
              <p:cNvSpPr/>
              <p:nvPr/>
            </p:nvSpPr>
            <p:spPr>
              <a:xfrm>
                <a:off x="1175041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4" name="Freeform: Shape 1843">
                <a:extLst>
                  <a:ext uri="{FF2B5EF4-FFF2-40B4-BE49-F238E27FC236}">
                    <a16:creationId xmlns:a16="http://schemas.microsoft.com/office/drawing/2014/main" id="{2DC11C12-A8D9-4B65-B77C-AD93DE091A14}"/>
                  </a:ext>
                </a:extLst>
              </p:cNvPr>
              <p:cNvSpPr/>
              <p:nvPr/>
            </p:nvSpPr>
            <p:spPr>
              <a:xfrm>
                <a:off x="1190850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5" name="Freeform: Shape 1844">
                <a:extLst>
                  <a:ext uri="{FF2B5EF4-FFF2-40B4-BE49-F238E27FC236}">
                    <a16:creationId xmlns:a16="http://schemas.microsoft.com/office/drawing/2014/main" id="{8F7FB00C-2442-4E43-B5DC-42053C9895D1}"/>
                  </a:ext>
                </a:extLst>
              </p:cNvPr>
              <p:cNvSpPr/>
              <p:nvPr/>
            </p:nvSpPr>
            <p:spPr>
              <a:xfrm>
                <a:off x="1206659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6" name="Freeform: Shape 1845">
                <a:extLst>
                  <a:ext uri="{FF2B5EF4-FFF2-40B4-BE49-F238E27FC236}">
                    <a16:creationId xmlns:a16="http://schemas.microsoft.com/office/drawing/2014/main" id="{9757EE55-2DE5-409A-8F20-EC028249781E}"/>
                  </a:ext>
                </a:extLst>
              </p:cNvPr>
              <p:cNvSpPr/>
              <p:nvPr/>
            </p:nvSpPr>
            <p:spPr>
              <a:xfrm>
                <a:off x="1222467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7" name="Freeform: Shape 1846">
                <a:extLst>
                  <a:ext uri="{FF2B5EF4-FFF2-40B4-BE49-F238E27FC236}">
                    <a16:creationId xmlns:a16="http://schemas.microsoft.com/office/drawing/2014/main" id="{3D33BFD8-D51D-49CE-8709-E1E879D18A7F}"/>
                  </a:ext>
                </a:extLst>
              </p:cNvPr>
              <p:cNvSpPr/>
              <p:nvPr/>
            </p:nvSpPr>
            <p:spPr>
              <a:xfrm>
                <a:off x="1238276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61" name="Graphic 7">
              <a:extLst>
                <a:ext uri="{FF2B5EF4-FFF2-40B4-BE49-F238E27FC236}">
                  <a16:creationId xmlns:a16="http://schemas.microsoft.com/office/drawing/2014/main" id="{7D4F61E3-23DE-47AC-A0EE-03D166BE4DC7}"/>
                </a:ext>
              </a:extLst>
            </p:cNvPr>
            <p:cNvGrpSpPr/>
            <p:nvPr/>
          </p:nvGrpSpPr>
          <p:grpSpPr>
            <a:xfrm>
              <a:off x="13125775" y="2829101"/>
              <a:ext cx="6434153" cy="6434153"/>
              <a:chOff x="13125775" y="2829101"/>
              <a:chExt cx="6434153" cy="6434153"/>
            </a:xfrm>
            <a:grpFill/>
          </p:grpSpPr>
          <p:grpSp>
            <p:nvGrpSpPr>
              <p:cNvPr id="1561" name="Graphic 7">
                <a:extLst>
                  <a:ext uri="{FF2B5EF4-FFF2-40B4-BE49-F238E27FC236}">
                    <a16:creationId xmlns:a16="http://schemas.microsoft.com/office/drawing/2014/main" id="{2ECFAE8A-3E80-47A5-B90F-2DCAA351EFB8}"/>
                  </a:ext>
                </a:extLst>
              </p:cNvPr>
              <p:cNvGrpSpPr/>
              <p:nvPr/>
            </p:nvGrpSpPr>
            <p:grpSpPr>
              <a:xfrm>
                <a:off x="13125775" y="2829101"/>
                <a:ext cx="6434153" cy="110661"/>
                <a:chOff x="13125775" y="2829101"/>
                <a:chExt cx="6434153" cy="110661"/>
              </a:xfrm>
              <a:grpFill/>
            </p:grpSpPr>
            <p:grpSp>
              <p:nvGrpSpPr>
                <p:cNvPr id="1786" name="Graphic 7">
                  <a:extLst>
                    <a:ext uri="{FF2B5EF4-FFF2-40B4-BE49-F238E27FC236}">
                      <a16:creationId xmlns:a16="http://schemas.microsoft.com/office/drawing/2014/main" id="{CF24455F-5BB5-427B-83CC-1D8455C71A05}"/>
                    </a:ext>
                  </a:extLst>
                </p:cNvPr>
                <p:cNvGrpSpPr/>
                <p:nvPr/>
              </p:nvGrpSpPr>
              <p:grpSpPr>
                <a:xfrm>
                  <a:off x="13125775" y="2829101"/>
                  <a:ext cx="110661" cy="110661"/>
                  <a:chOff x="13125775" y="2829101"/>
                  <a:chExt cx="110661" cy="110661"/>
                </a:xfrm>
                <a:grpFill/>
              </p:grpSpPr>
              <p:sp>
                <p:nvSpPr>
                  <p:cNvPr id="1811" name="Freeform: Shape 1810">
                    <a:extLst>
                      <a:ext uri="{FF2B5EF4-FFF2-40B4-BE49-F238E27FC236}">
                        <a16:creationId xmlns:a16="http://schemas.microsoft.com/office/drawing/2014/main" id="{D7A1AC73-A14E-49C2-BBAA-E910D54716BD}"/>
                      </a:ext>
                    </a:extLst>
                  </p:cNvPr>
                  <p:cNvSpPr/>
                  <p:nvPr/>
                </p:nvSpPr>
                <p:spPr>
                  <a:xfrm>
                    <a:off x="1317320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2" name="Freeform: Shape 1811">
                    <a:extLst>
                      <a:ext uri="{FF2B5EF4-FFF2-40B4-BE49-F238E27FC236}">
                        <a16:creationId xmlns:a16="http://schemas.microsoft.com/office/drawing/2014/main" id="{48432D25-ED9F-4D4C-9741-D4F2199ED34C}"/>
                      </a:ext>
                    </a:extLst>
                  </p:cNvPr>
                  <p:cNvSpPr/>
                  <p:nvPr/>
                </p:nvSpPr>
                <p:spPr>
                  <a:xfrm>
                    <a:off x="1312577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87" name="Graphic 7">
                  <a:extLst>
                    <a:ext uri="{FF2B5EF4-FFF2-40B4-BE49-F238E27FC236}">
                      <a16:creationId xmlns:a16="http://schemas.microsoft.com/office/drawing/2014/main" id="{FE3BEB82-5C7A-4D8B-922D-33A17A9F645F}"/>
                    </a:ext>
                  </a:extLst>
                </p:cNvPr>
                <p:cNvGrpSpPr/>
                <p:nvPr/>
              </p:nvGrpSpPr>
              <p:grpSpPr>
                <a:xfrm>
                  <a:off x="13916212" y="2829101"/>
                  <a:ext cx="110661" cy="110661"/>
                  <a:chOff x="13916212" y="2829101"/>
                  <a:chExt cx="110661" cy="110661"/>
                </a:xfrm>
                <a:grpFill/>
              </p:grpSpPr>
              <p:sp>
                <p:nvSpPr>
                  <p:cNvPr id="1809" name="Freeform: Shape 1808">
                    <a:extLst>
                      <a:ext uri="{FF2B5EF4-FFF2-40B4-BE49-F238E27FC236}">
                        <a16:creationId xmlns:a16="http://schemas.microsoft.com/office/drawing/2014/main" id="{0FFD6C9D-4293-4FEB-9524-13C55A6AE700}"/>
                      </a:ext>
                    </a:extLst>
                  </p:cNvPr>
                  <p:cNvSpPr/>
                  <p:nvPr/>
                </p:nvSpPr>
                <p:spPr>
                  <a:xfrm>
                    <a:off x="1396363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0" name="Freeform: Shape 1809">
                    <a:extLst>
                      <a:ext uri="{FF2B5EF4-FFF2-40B4-BE49-F238E27FC236}">
                        <a16:creationId xmlns:a16="http://schemas.microsoft.com/office/drawing/2014/main" id="{31D8C394-A11E-48E2-8502-E99BCBE3D165}"/>
                      </a:ext>
                    </a:extLst>
                  </p:cNvPr>
                  <p:cNvSpPr/>
                  <p:nvPr/>
                </p:nvSpPr>
                <p:spPr>
                  <a:xfrm>
                    <a:off x="1391621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88" name="Graphic 7">
                  <a:extLst>
                    <a:ext uri="{FF2B5EF4-FFF2-40B4-BE49-F238E27FC236}">
                      <a16:creationId xmlns:a16="http://schemas.microsoft.com/office/drawing/2014/main" id="{FD4F653B-8C01-4EA4-BE3E-FE30700C72D5}"/>
                    </a:ext>
                  </a:extLst>
                </p:cNvPr>
                <p:cNvGrpSpPr/>
                <p:nvPr/>
              </p:nvGrpSpPr>
              <p:grpSpPr>
                <a:xfrm>
                  <a:off x="14706648" y="2829101"/>
                  <a:ext cx="110661" cy="110661"/>
                  <a:chOff x="14706648" y="2829101"/>
                  <a:chExt cx="110661" cy="110661"/>
                </a:xfrm>
                <a:grpFill/>
              </p:grpSpPr>
              <p:sp>
                <p:nvSpPr>
                  <p:cNvPr id="1807" name="Freeform: Shape 1806">
                    <a:extLst>
                      <a:ext uri="{FF2B5EF4-FFF2-40B4-BE49-F238E27FC236}">
                        <a16:creationId xmlns:a16="http://schemas.microsoft.com/office/drawing/2014/main" id="{8608E181-8798-40E6-91D4-0F40ED375AEF}"/>
                      </a:ext>
                    </a:extLst>
                  </p:cNvPr>
                  <p:cNvSpPr/>
                  <p:nvPr/>
                </p:nvSpPr>
                <p:spPr>
                  <a:xfrm>
                    <a:off x="1475407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8" name="Freeform: Shape 1807">
                    <a:extLst>
                      <a:ext uri="{FF2B5EF4-FFF2-40B4-BE49-F238E27FC236}">
                        <a16:creationId xmlns:a16="http://schemas.microsoft.com/office/drawing/2014/main" id="{2FE0A380-18FA-4F7A-A508-3DCF7A801AC2}"/>
                      </a:ext>
                    </a:extLst>
                  </p:cNvPr>
                  <p:cNvSpPr/>
                  <p:nvPr/>
                </p:nvSpPr>
                <p:spPr>
                  <a:xfrm>
                    <a:off x="1470664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89" name="Graphic 7">
                  <a:extLst>
                    <a:ext uri="{FF2B5EF4-FFF2-40B4-BE49-F238E27FC236}">
                      <a16:creationId xmlns:a16="http://schemas.microsoft.com/office/drawing/2014/main" id="{87B6FCAC-6B9E-474A-909A-C6E74E821262}"/>
                    </a:ext>
                  </a:extLst>
                </p:cNvPr>
                <p:cNvGrpSpPr/>
                <p:nvPr/>
              </p:nvGrpSpPr>
              <p:grpSpPr>
                <a:xfrm>
                  <a:off x="15497085" y="2829101"/>
                  <a:ext cx="110661" cy="110661"/>
                  <a:chOff x="15497085" y="2829101"/>
                  <a:chExt cx="110661" cy="110661"/>
                </a:xfrm>
                <a:grpFill/>
              </p:grpSpPr>
              <p:sp>
                <p:nvSpPr>
                  <p:cNvPr id="1805" name="Freeform: Shape 1804">
                    <a:extLst>
                      <a:ext uri="{FF2B5EF4-FFF2-40B4-BE49-F238E27FC236}">
                        <a16:creationId xmlns:a16="http://schemas.microsoft.com/office/drawing/2014/main" id="{A7D50DAF-97DB-4458-A8DE-7A1F5054738C}"/>
                      </a:ext>
                    </a:extLst>
                  </p:cNvPr>
                  <p:cNvSpPr/>
                  <p:nvPr/>
                </p:nvSpPr>
                <p:spPr>
                  <a:xfrm>
                    <a:off x="1554451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6" name="Freeform: Shape 1805">
                    <a:extLst>
                      <a:ext uri="{FF2B5EF4-FFF2-40B4-BE49-F238E27FC236}">
                        <a16:creationId xmlns:a16="http://schemas.microsoft.com/office/drawing/2014/main" id="{4B50A8D8-EF92-4721-A881-12E4C9DE4281}"/>
                      </a:ext>
                    </a:extLst>
                  </p:cNvPr>
                  <p:cNvSpPr/>
                  <p:nvPr/>
                </p:nvSpPr>
                <p:spPr>
                  <a:xfrm>
                    <a:off x="1549708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90" name="Graphic 7">
                  <a:extLst>
                    <a:ext uri="{FF2B5EF4-FFF2-40B4-BE49-F238E27FC236}">
                      <a16:creationId xmlns:a16="http://schemas.microsoft.com/office/drawing/2014/main" id="{ED54271C-3571-4DEB-8D59-F033447F13C7}"/>
                    </a:ext>
                  </a:extLst>
                </p:cNvPr>
                <p:cNvGrpSpPr/>
                <p:nvPr/>
              </p:nvGrpSpPr>
              <p:grpSpPr>
                <a:xfrm>
                  <a:off x="16287522" y="2829101"/>
                  <a:ext cx="110661" cy="110661"/>
                  <a:chOff x="16287522" y="2829101"/>
                  <a:chExt cx="110661" cy="110661"/>
                </a:xfrm>
                <a:grpFill/>
              </p:grpSpPr>
              <p:sp>
                <p:nvSpPr>
                  <p:cNvPr id="1803" name="Freeform: Shape 1802">
                    <a:extLst>
                      <a:ext uri="{FF2B5EF4-FFF2-40B4-BE49-F238E27FC236}">
                        <a16:creationId xmlns:a16="http://schemas.microsoft.com/office/drawing/2014/main" id="{1B86AF0E-9BD0-4665-B117-E1C06CEF77F8}"/>
                      </a:ext>
                    </a:extLst>
                  </p:cNvPr>
                  <p:cNvSpPr/>
                  <p:nvPr/>
                </p:nvSpPr>
                <p:spPr>
                  <a:xfrm>
                    <a:off x="1633494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4" name="Freeform: Shape 1803">
                    <a:extLst>
                      <a:ext uri="{FF2B5EF4-FFF2-40B4-BE49-F238E27FC236}">
                        <a16:creationId xmlns:a16="http://schemas.microsoft.com/office/drawing/2014/main" id="{5F65C545-1BE4-4A4D-A295-B29B68CA7478}"/>
                      </a:ext>
                    </a:extLst>
                  </p:cNvPr>
                  <p:cNvSpPr/>
                  <p:nvPr/>
                </p:nvSpPr>
                <p:spPr>
                  <a:xfrm>
                    <a:off x="1628752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91" name="Graphic 7">
                  <a:extLst>
                    <a:ext uri="{FF2B5EF4-FFF2-40B4-BE49-F238E27FC236}">
                      <a16:creationId xmlns:a16="http://schemas.microsoft.com/office/drawing/2014/main" id="{43EB0D20-2166-403C-9B39-A6E56049FDC2}"/>
                    </a:ext>
                  </a:extLst>
                </p:cNvPr>
                <p:cNvGrpSpPr/>
                <p:nvPr/>
              </p:nvGrpSpPr>
              <p:grpSpPr>
                <a:xfrm>
                  <a:off x="17077958" y="2829101"/>
                  <a:ext cx="110661" cy="110661"/>
                  <a:chOff x="17077958" y="2829101"/>
                  <a:chExt cx="110661" cy="110661"/>
                </a:xfrm>
                <a:grpFill/>
              </p:grpSpPr>
              <p:sp>
                <p:nvSpPr>
                  <p:cNvPr id="1801" name="Freeform: Shape 1800">
                    <a:extLst>
                      <a:ext uri="{FF2B5EF4-FFF2-40B4-BE49-F238E27FC236}">
                        <a16:creationId xmlns:a16="http://schemas.microsoft.com/office/drawing/2014/main" id="{E898CA2F-0E35-4FDD-8172-BCC88C9CD763}"/>
                      </a:ext>
                    </a:extLst>
                  </p:cNvPr>
                  <p:cNvSpPr/>
                  <p:nvPr/>
                </p:nvSpPr>
                <p:spPr>
                  <a:xfrm>
                    <a:off x="17125384"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2" name="Freeform: Shape 1801">
                    <a:extLst>
                      <a:ext uri="{FF2B5EF4-FFF2-40B4-BE49-F238E27FC236}">
                        <a16:creationId xmlns:a16="http://schemas.microsoft.com/office/drawing/2014/main" id="{8AF7D0DA-9E6D-461D-9A83-23C0C1688196}"/>
                      </a:ext>
                    </a:extLst>
                  </p:cNvPr>
                  <p:cNvSpPr/>
                  <p:nvPr/>
                </p:nvSpPr>
                <p:spPr>
                  <a:xfrm>
                    <a:off x="1707795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92" name="Graphic 7">
                  <a:extLst>
                    <a:ext uri="{FF2B5EF4-FFF2-40B4-BE49-F238E27FC236}">
                      <a16:creationId xmlns:a16="http://schemas.microsoft.com/office/drawing/2014/main" id="{C7FD2FE3-F788-4DC7-91CC-E23F8C5E6DF0}"/>
                    </a:ext>
                  </a:extLst>
                </p:cNvPr>
                <p:cNvGrpSpPr/>
                <p:nvPr/>
              </p:nvGrpSpPr>
              <p:grpSpPr>
                <a:xfrm>
                  <a:off x="17868395" y="2829101"/>
                  <a:ext cx="110661" cy="110661"/>
                  <a:chOff x="17868395" y="2829101"/>
                  <a:chExt cx="110661" cy="110661"/>
                </a:xfrm>
                <a:grpFill/>
              </p:grpSpPr>
              <p:sp>
                <p:nvSpPr>
                  <p:cNvPr id="1799" name="Freeform: Shape 1798">
                    <a:extLst>
                      <a:ext uri="{FF2B5EF4-FFF2-40B4-BE49-F238E27FC236}">
                        <a16:creationId xmlns:a16="http://schemas.microsoft.com/office/drawing/2014/main" id="{02C6F177-82B9-403E-9B03-73E6C638E26B}"/>
                      </a:ext>
                    </a:extLst>
                  </p:cNvPr>
                  <p:cNvSpPr/>
                  <p:nvPr/>
                </p:nvSpPr>
                <p:spPr>
                  <a:xfrm>
                    <a:off x="1791582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0" name="Freeform: Shape 1799">
                    <a:extLst>
                      <a:ext uri="{FF2B5EF4-FFF2-40B4-BE49-F238E27FC236}">
                        <a16:creationId xmlns:a16="http://schemas.microsoft.com/office/drawing/2014/main" id="{9AFB96D3-2899-4CE9-9C15-8AF5E4EF73CD}"/>
                      </a:ext>
                    </a:extLst>
                  </p:cNvPr>
                  <p:cNvSpPr/>
                  <p:nvPr/>
                </p:nvSpPr>
                <p:spPr>
                  <a:xfrm>
                    <a:off x="1786839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93" name="Graphic 7">
                  <a:extLst>
                    <a:ext uri="{FF2B5EF4-FFF2-40B4-BE49-F238E27FC236}">
                      <a16:creationId xmlns:a16="http://schemas.microsoft.com/office/drawing/2014/main" id="{2B1067AA-774A-4502-8B0C-CE1CB1230BB7}"/>
                    </a:ext>
                  </a:extLst>
                </p:cNvPr>
                <p:cNvGrpSpPr/>
                <p:nvPr/>
              </p:nvGrpSpPr>
              <p:grpSpPr>
                <a:xfrm>
                  <a:off x="18658831" y="2829101"/>
                  <a:ext cx="110661" cy="110661"/>
                  <a:chOff x="18658831" y="2829101"/>
                  <a:chExt cx="110661" cy="110661"/>
                </a:xfrm>
                <a:grpFill/>
              </p:grpSpPr>
              <p:sp>
                <p:nvSpPr>
                  <p:cNvPr id="1797" name="Freeform: Shape 1796">
                    <a:extLst>
                      <a:ext uri="{FF2B5EF4-FFF2-40B4-BE49-F238E27FC236}">
                        <a16:creationId xmlns:a16="http://schemas.microsoft.com/office/drawing/2014/main" id="{7BA829FD-37DC-4A0F-9E50-D31C1B14640C}"/>
                      </a:ext>
                    </a:extLst>
                  </p:cNvPr>
                  <p:cNvSpPr/>
                  <p:nvPr/>
                </p:nvSpPr>
                <p:spPr>
                  <a:xfrm>
                    <a:off x="1870625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8" name="Freeform: Shape 1797">
                    <a:extLst>
                      <a:ext uri="{FF2B5EF4-FFF2-40B4-BE49-F238E27FC236}">
                        <a16:creationId xmlns:a16="http://schemas.microsoft.com/office/drawing/2014/main" id="{995D472E-6B48-42DF-B11F-8D2A31D5918A}"/>
                      </a:ext>
                    </a:extLst>
                  </p:cNvPr>
                  <p:cNvSpPr/>
                  <p:nvPr/>
                </p:nvSpPr>
                <p:spPr>
                  <a:xfrm>
                    <a:off x="18658831"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94" name="Graphic 7">
                  <a:extLst>
                    <a:ext uri="{FF2B5EF4-FFF2-40B4-BE49-F238E27FC236}">
                      <a16:creationId xmlns:a16="http://schemas.microsoft.com/office/drawing/2014/main" id="{3CFAA553-CDF1-4E49-875A-C719242267C8}"/>
                    </a:ext>
                  </a:extLst>
                </p:cNvPr>
                <p:cNvGrpSpPr/>
                <p:nvPr/>
              </p:nvGrpSpPr>
              <p:grpSpPr>
                <a:xfrm>
                  <a:off x="19449268" y="2829101"/>
                  <a:ext cx="110661" cy="110661"/>
                  <a:chOff x="19449268" y="2829101"/>
                  <a:chExt cx="110661" cy="110661"/>
                </a:xfrm>
                <a:grpFill/>
              </p:grpSpPr>
              <p:sp>
                <p:nvSpPr>
                  <p:cNvPr id="1795" name="Freeform: Shape 1794">
                    <a:extLst>
                      <a:ext uri="{FF2B5EF4-FFF2-40B4-BE49-F238E27FC236}">
                        <a16:creationId xmlns:a16="http://schemas.microsoft.com/office/drawing/2014/main" id="{6C2EE6AF-B93A-4A25-95BB-7DC4A4231F10}"/>
                      </a:ext>
                    </a:extLst>
                  </p:cNvPr>
                  <p:cNvSpPr/>
                  <p:nvPr/>
                </p:nvSpPr>
                <p:spPr>
                  <a:xfrm>
                    <a:off x="19496694"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6" name="Freeform: Shape 1795">
                    <a:extLst>
                      <a:ext uri="{FF2B5EF4-FFF2-40B4-BE49-F238E27FC236}">
                        <a16:creationId xmlns:a16="http://schemas.microsoft.com/office/drawing/2014/main" id="{B179148F-D1FE-423C-B8D0-0051BAEA95AB}"/>
                      </a:ext>
                    </a:extLst>
                  </p:cNvPr>
                  <p:cNvSpPr/>
                  <p:nvPr/>
                </p:nvSpPr>
                <p:spPr>
                  <a:xfrm>
                    <a:off x="1944926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2" name="Graphic 7">
                <a:extLst>
                  <a:ext uri="{FF2B5EF4-FFF2-40B4-BE49-F238E27FC236}">
                    <a16:creationId xmlns:a16="http://schemas.microsoft.com/office/drawing/2014/main" id="{E269D4A2-4886-4A34-9F9B-E12C937DBBF6}"/>
                  </a:ext>
                </a:extLst>
              </p:cNvPr>
              <p:cNvGrpSpPr/>
              <p:nvPr/>
            </p:nvGrpSpPr>
            <p:grpSpPr>
              <a:xfrm>
                <a:off x="13125775" y="3619537"/>
                <a:ext cx="6434153" cy="110661"/>
                <a:chOff x="13125775" y="3619537"/>
                <a:chExt cx="6434153" cy="110661"/>
              </a:xfrm>
              <a:grpFill/>
            </p:grpSpPr>
            <p:grpSp>
              <p:nvGrpSpPr>
                <p:cNvPr id="1759" name="Graphic 7">
                  <a:extLst>
                    <a:ext uri="{FF2B5EF4-FFF2-40B4-BE49-F238E27FC236}">
                      <a16:creationId xmlns:a16="http://schemas.microsoft.com/office/drawing/2014/main" id="{3B329265-183B-4C2A-928E-1115C122F63E}"/>
                    </a:ext>
                  </a:extLst>
                </p:cNvPr>
                <p:cNvGrpSpPr/>
                <p:nvPr/>
              </p:nvGrpSpPr>
              <p:grpSpPr>
                <a:xfrm>
                  <a:off x="13125775" y="3619537"/>
                  <a:ext cx="110661" cy="110661"/>
                  <a:chOff x="13125775" y="3619537"/>
                  <a:chExt cx="110661" cy="110661"/>
                </a:xfrm>
                <a:grpFill/>
              </p:grpSpPr>
              <p:sp>
                <p:nvSpPr>
                  <p:cNvPr id="1784" name="Freeform: Shape 1783">
                    <a:extLst>
                      <a:ext uri="{FF2B5EF4-FFF2-40B4-BE49-F238E27FC236}">
                        <a16:creationId xmlns:a16="http://schemas.microsoft.com/office/drawing/2014/main" id="{9E1FE93C-F5F3-45A7-AF68-591C06C6717E}"/>
                      </a:ext>
                    </a:extLst>
                  </p:cNvPr>
                  <p:cNvSpPr/>
                  <p:nvPr/>
                </p:nvSpPr>
                <p:spPr>
                  <a:xfrm>
                    <a:off x="1317320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5" name="Freeform: Shape 1784">
                    <a:extLst>
                      <a:ext uri="{FF2B5EF4-FFF2-40B4-BE49-F238E27FC236}">
                        <a16:creationId xmlns:a16="http://schemas.microsoft.com/office/drawing/2014/main" id="{AC31DA99-8ABA-4837-9652-04142CA8C30C}"/>
                      </a:ext>
                    </a:extLst>
                  </p:cNvPr>
                  <p:cNvSpPr/>
                  <p:nvPr/>
                </p:nvSpPr>
                <p:spPr>
                  <a:xfrm>
                    <a:off x="1312577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0" name="Graphic 7">
                  <a:extLst>
                    <a:ext uri="{FF2B5EF4-FFF2-40B4-BE49-F238E27FC236}">
                      <a16:creationId xmlns:a16="http://schemas.microsoft.com/office/drawing/2014/main" id="{641587B6-D576-46E8-ADB3-DC36323CB89A}"/>
                    </a:ext>
                  </a:extLst>
                </p:cNvPr>
                <p:cNvGrpSpPr/>
                <p:nvPr/>
              </p:nvGrpSpPr>
              <p:grpSpPr>
                <a:xfrm>
                  <a:off x="13916212" y="3619537"/>
                  <a:ext cx="110661" cy="110661"/>
                  <a:chOff x="13916212" y="3619537"/>
                  <a:chExt cx="110661" cy="110661"/>
                </a:xfrm>
                <a:grpFill/>
              </p:grpSpPr>
              <p:sp>
                <p:nvSpPr>
                  <p:cNvPr id="1782" name="Freeform: Shape 1781">
                    <a:extLst>
                      <a:ext uri="{FF2B5EF4-FFF2-40B4-BE49-F238E27FC236}">
                        <a16:creationId xmlns:a16="http://schemas.microsoft.com/office/drawing/2014/main" id="{CB609477-F9C9-4BDA-ACCA-542B4ECDE962}"/>
                      </a:ext>
                    </a:extLst>
                  </p:cNvPr>
                  <p:cNvSpPr/>
                  <p:nvPr/>
                </p:nvSpPr>
                <p:spPr>
                  <a:xfrm>
                    <a:off x="1396363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3" name="Freeform: Shape 1782">
                    <a:extLst>
                      <a:ext uri="{FF2B5EF4-FFF2-40B4-BE49-F238E27FC236}">
                        <a16:creationId xmlns:a16="http://schemas.microsoft.com/office/drawing/2014/main" id="{F7D7D2A6-CDC4-4C58-B7F9-D818DDE5B1A0}"/>
                      </a:ext>
                    </a:extLst>
                  </p:cNvPr>
                  <p:cNvSpPr/>
                  <p:nvPr/>
                </p:nvSpPr>
                <p:spPr>
                  <a:xfrm>
                    <a:off x="1391621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1" name="Graphic 7">
                  <a:extLst>
                    <a:ext uri="{FF2B5EF4-FFF2-40B4-BE49-F238E27FC236}">
                      <a16:creationId xmlns:a16="http://schemas.microsoft.com/office/drawing/2014/main" id="{29CBB3D7-74D8-49BB-945E-1793AA525878}"/>
                    </a:ext>
                  </a:extLst>
                </p:cNvPr>
                <p:cNvGrpSpPr/>
                <p:nvPr/>
              </p:nvGrpSpPr>
              <p:grpSpPr>
                <a:xfrm>
                  <a:off x="14706648" y="3619537"/>
                  <a:ext cx="110661" cy="110661"/>
                  <a:chOff x="14706648" y="3619537"/>
                  <a:chExt cx="110661" cy="110661"/>
                </a:xfrm>
                <a:grpFill/>
              </p:grpSpPr>
              <p:sp>
                <p:nvSpPr>
                  <p:cNvPr id="1780" name="Freeform: Shape 1779">
                    <a:extLst>
                      <a:ext uri="{FF2B5EF4-FFF2-40B4-BE49-F238E27FC236}">
                        <a16:creationId xmlns:a16="http://schemas.microsoft.com/office/drawing/2014/main" id="{84106FC1-3831-4D40-A26C-75F2C3FD8289}"/>
                      </a:ext>
                    </a:extLst>
                  </p:cNvPr>
                  <p:cNvSpPr/>
                  <p:nvPr/>
                </p:nvSpPr>
                <p:spPr>
                  <a:xfrm>
                    <a:off x="1475407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1" name="Freeform: Shape 1780">
                    <a:extLst>
                      <a:ext uri="{FF2B5EF4-FFF2-40B4-BE49-F238E27FC236}">
                        <a16:creationId xmlns:a16="http://schemas.microsoft.com/office/drawing/2014/main" id="{DBAF4920-0386-4394-90EE-F0DCAC51C794}"/>
                      </a:ext>
                    </a:extLst>
                  </p:cNvPr>
                  <p:cNvSpPr/>
                  <p:nvPr/>
                </p:nvSpPr>
                <p:spPr>
                  <a:xfrm>
                    <a:off x="1470664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2" name="Graphic 7">
                  <a:extLst>
                    <a:ext uri="{FF2B5EF4-FFF2-40B4-BE49-F238E27FC236}">
                      <a16:creationId xmlns:a16="http://schemas.microsoft.com/office/drawing/2014/main" id="{7278CB53-610F-4A01-9A84-490486F30656}"/>
                    </a:ext>
                  </a:extLst>
                </p:cNvPr>
                <p:cNvGrpSpPr/>
                <p:nvPr/>
              </p:nvGrpSpPr>
              <p:grpSpPr>
                <a:xfrm>
                  <a:off x="15497085" y="3619537"/>
                  <a:ext cx="110661" cy="110661"/>
                  <a:chOff x="15497085" y="3619537"/>
                  <a:chExt cx="110661" cy="110661"/>
                </a:xfrm>
                <a:grpFill/>
              </p:grpSpPr>
              <p:sp>
                <p:nvSpPr>
                  <p:cNvPr id="1778" name="Freeform: Shape 1777">
                    <a:extLst>
                      <a:ext uri="{FF2B5EF4-FFF2-40B4-BE49-F238E27FC236}">
                        <a16:creationId xmlns:a16="http://schemas.microsoft.com/office/drawing/2014/main" id="{6D651AC9-93B2-4DDF-9B50-94078A97D51C}"/>
                      </a:ext>
                    </a:extLst>
                  </p:cNvPr>
                  <p:cNvSpPr/>
                  <p:nvPr/>
                </p:nvSpPr>
                <p:spPr>
                  <a:xfrm>
                    <a:off x="1554451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9" name="Freeform: Shape 1778">
                    <a:extLst>
                      <a:ext uri="{FF2B5EF4-FFF2-40B4-BE49-F238E27FC236}">
                        <a16:creationId xmlns:a16="http://schemas.microsoft.com/office/drawing/2014/main" id="{4FFE9E6A-4F1F-4551-972D-1D027E633929}"/>
                      </a:ext>
                    </a:extLst>
                  </p:cNvPr>
                  <p:cNvSpPr/>
                  <p:nvPr/>
                </p:nvSpPr>
                <p:spPr>
                  <a:xfrm>
                    <a:off x="1549708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3" name="Graphic 7">
                  <a:extLst>
                    <a:ext uri="{FF2B5EF4-FFF2-40B4-BE49-F238E27FC236}">
                      <a16:creationId xmlns:a16="http://schemas.microsoft.com/office/drawing/2014/main" id="{3FF469FC-E32F-4A79-BA5C-A4DAE8FE0C4D}"/>
                    </a:ext>
                  </a:extLst>
                </p:cNvPr>
                <p:cNvGrpSpPr/>
                <p:nvPr/>
              </p:nvGrpSpPr>
              <p:grpSpPr>
                <a:xfrm>
                  <a:off x="16287522" y="3619537"/>
                  <a:ext cx="110661" cy="110661"/>
                  <a:chOff x="16287522" y="3619537"/>
                  <a:chExt cx="110661" cy="110661"/>
                </a:xfrm>
                <a:grpFill/>
              </p:grpSpPr>
              <p:sp>
                <p:nvSpPr>
                  <p:cNvPr id="1776" name="Freeform: Shape 1775">
                    <a:extLst>
                      <a:ext uri="{FF2B5EF4-FFF2-40B4-BE49-F238E27FC236}">
                        <a16:creationId xmlns:a16="http://schemas.microsoft.com/office/drawing/2014/main" id="{E03238A4-5524-4C46-9612-C222E3BE77C5}"/>
                      </a:ext>
                    </a:extLst>
                  </p:cNvPr>
                  <p:cNvSpPr/>
                  <p:nvPr/>
                </p:nvSpPr>
                <p:spPr>
                  <a:xfrm>
                    <a:off x="1633494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7" name="Freeform: Shape 1776">
                    <a:extLst>
                      <a:ext uri="{FF2B5EF4-FFF2-40B4-BE49-F238E27FC236}">
                        <a16:creationId xmlns:a16="http://schemas.microsoft.com/office/drawing/2014/main" id="{39D86ABF-0C4C-47BB-B806-1B684AACD396}"/>
                      </a:ext>
                    </a:extLst>
                  </p:cNvPr>
                  <p:cNvSpPr/>
                  <p:nvPr/>
                </p:nvSpPr>
                <p:spPr>
                  <a:xfrm>
                    <a:off x="1628752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4" name="Graphic 7">
                  <a:extLst>
                    <a:ext uri="{FF2B5EF4-FFF2-40B4-BE49-F238E27FC236}">
                      <a16:creationId xmlns:a16="http://schemas.microsoft.com/office/drawing/2014/main" id="{1F0CB72C-1AC0-45B5-B50C-ED5BB41B02B2}"/>
                    </a:ext>
                  </a:extLst>
                </p:cNvPr>
                <p:cNvGrpSpPr/>
                <p:nvPr/>
              </p:nvGrpSpPr>
              <p:grpSpPr>
                <a:xfrm>
                  <a:off x="17077958" y="3619537"/>
                  <a:ext cx="110661" cy="110661"/>
                  <a:chOff x="17077958" y="3619537"/>
                  <a:chExt cx="110661" cy="110661"/>
                </a:xfrm>
                <a:grpFill/>
              </p:grpSpPr>
              <p:sp>
                <p:nvSpPr>
                  <p:cNvPr id="1774" name="Freeform: Shape 1773">
                    <a:extLst>
                      <a:ext uri="{FF2B5EF4-FFF2-40B4-BE49-F238E27FC236}">
                        <a16:creationId xmlns:a16="http://schemas.microsoft.com/office/drawing/2014/main" id="{B7927FE4-19A1-48F5-880F-E605D164AA73}"/>
                      </a:ext>
                    </a:extLst>
                  </p:cNvPr>
                  <p:cNvSpPr/>
                  <p:nvPr/>
                </p:nvSpPr>
                <p:spPr>
                  <a:xfrm>
                    <a:off x="17125384"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5" name="Freeform: Shape 1774">
                    <a:extLst>
                      <a:ext uri="{FF2B5EF4-FFF2-40B4-BE49-F238E27FC236}">
                        <a16:creationId xmlns:a16="http://schemas.microsoft.com/office/drawing/2014/main" id="{5B2BEEAB-0EFD-41FB-AED5-DF54721C7628}"/>
                      </a:ext>
                    </a:extLst>
                  </p:cNvPr>
                  <p:cNvSpPr/>
                  <p:nvPr/>
                </p:nvSpPr>
                <p:spPr>
                  <a:xfrm>
                    <a:off x="1707795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5" name="Graphic 7">
                  <a:extLst>
                    <a:ext uri="{FF2B5EF4-FFF2-40B4-BE49-F238E27FC236}">
                      <a16:creationId xmlns:a16="http://schemas.microsoft.com/office/drawing/2014/main" id="{69DFBDA5-DC44-473B-A788-D72440BAF088}"/>
                    </a:ext>
                  </a:extLst>
                </p:cNvPr>
                <p:cNvGrpSpPr/>
                <p:nvPr/>
              </p:nvGrpSpPr>
              <p:grpSpPr>
                <a:xfrm>
                  <a:off x="17868395" y="3619537"/>
                  <a:ext cx="110661" cy="110661"/>
                  <a:chOff x="17868395" y="3619537"/>
                  <a:chExt cx="110661" cy="110661"/>
                </a:xfrm>
                <a:grpFill/>
              </p:grpSpPr>
              <p:sp>
                <p:nvSpPr>
                  <p:cNvPr id="1772" name="Freeform: Shape 1771">
                    <a:extLst>
                      <a:ext uri="{FF2B5EF4-FFF2-40B4-BE49-F238E27FC236}">
                        <a16:creationId xmlns:a16="http://schemas.microsoft.com/office/drawing/2014/main" id="{792F33E0-0D26-4E50-94C7-B477AF888CBC}"/>
                      </a:ext>
                    </a:extLst>
                  </p:cNvPr>
                  <p:cNvSpPr/>
                  <p:nvPr/>
                </p:nvSpPr>
                <p:spPr>
                  <a:xfrm>
                    <a:off x="1791582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3" name="Freeform: Shape 1772">
                    <a:extLst>
                      <a:ext uri="{FF2B5EF4-FFF2-40B4-BE49-F238E27FC236}">
                        <a16:creationId xmlns:a16="http://schemas.microsoft.com/office/drawing/2014/main" id="{2172759A-8D3D-4DF7-8DAC-17983BE01ADB}"/>
                      </a:ext>
                    </a:extLst>
                  </p:cNvPr>
                  <p:cNvSpPr/>
                  <p:nvPr/>
                </p:nvSpPr>
                <p:spPr>
                  <a:xfrm>
                    <a:off x="1786839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6" name="Graphic 7">
                  <a:extLst>
                    <a:ext uri="{FF2B5EF4-FFF2-40B4-BE49-F238E27FC236}">
                      <a16:creationId xmlns:a16="http://schemas.microsoft.com/office/drawing/2014/main" id="{DA28388E-DCAB-41B0-8655-83A4B34D117B}"/>
                    </a:ext>
                  </a:extLst>
                </p:cNvPr>
                <p:cNvGrpSpPr/>
                <p:nvPr/>
              </p:nvGrpSpPr>
              <p:grpSpPr>
                <a:xfrm>
                  <a:off x="18658831" y="3619537"/>
                  <a:ext cx="110661" cy="110661"/>
                  <a:chOff x="18658831" y="3619537"/>
                  <a:chExt cx="110661" cy="110661"/>
                </a:xfrm>
                <a:grpFill/>
              </p:grpSpPr>
              <p:sp>
                <p:nvSpPr>
                  <p:cNvPr id="1770" name="Freeform: Shape 1769">
                    <a:extLst>
                      <a:ext uri="{FF2B5EF4-FFF2-40B4-BE49-F238E27FC236}">
                        <a16:creationId xmlns:a16="http://schemas.microsoft.com/office/drawing/2014/main" id="{2FA2421A-3F2A-436D-B85F-6AE03E4A13E2}"/>
                      </a:ext>
                    </a:extLst>
                  </p:cNvPr>
                  <p:cNvSpPr/>
                  <p:nvPr/>
                </p:nvSpPr>
                <p:spPr>
                  <a:xfrm>
                    <a:off x="1870625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1" name="Freeform: Shape 1770">
                    <a:extLst>
                      <a:ext uri="{FF2B5EF4-FFF2-40B4-BE49-F238E27FC236}">
                        <a16:creationId xmlns:a16="http://schemas.microsoft.com/office/drawing/2014/main" id="{8F13B8C2-BBDA-4D6C-88A0-F8E01521A3D7}"/>
                      </a:ext>
                    </a:extLst>
                  </p:cNvPr>
                  <p:cNvSpPr/>
                  <p:nvPr/>
                </p:nvSpPr>
                <p:spPr>
                  <a:xfrm>
                    <a:off x="18658831"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7" name="Graphic 7">
                  <a:extLst>
                    <a:ext uri="{FF2B5EF4-FFF2-40B4-BE49-F238E27FC236}">
                      <a16:creationId xmlns:a16="http://schemas.microsoft.com/office/drawing/2014/main" id="{9A9A0886-1061-435D-A58C-07E13CF18A3E}"/>
                    </a:ext>
                  </a:extLst>
                </p:cNvPr>
                <p:cNvGrpSpPr/>
                <p:nvPr/>
              </p:nvGrpSpPr>
              <p:grpSpPr>
                <a:xfrm>
                  <a:off x="19449268" y="3619537"/>
                  <a:ext cx="110661" cy="110661"/>
                  <a:chOff x="19449268" y="3619537"/>
                  <a:chExt cx="110661" cy="110661"/>
                </a:xfrm>
                <a:grpFill/>
              </p:grpSpPr>
              <p:sp>
                <p:nvSpPr>
                  <p:cNvPr id="1768" name="Freeform: Shape 1767">
                    <a:extLst>
                      <a:ext uri="{FF2B5EF4-FFF2-40B4-BE49-F238E27FC236}">
                        <a16:creationId xmlns:a16="http://schemas.microsoft.com/office/drawing/2014/main" id="{4CF4FD07-B8A3-4885-9D2D-803BF13E9212}"/>
                      </a:ext>
                    </a:extLst>
                  </p:cNvPr>
                  <p:cNvSpPr/>
                  <p:nvPr/>
                </p:nvSpPr>
                <p:spPr>
                  <a:xfrm>
                    <a:off x="19496694"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69" name="Freeform: Shape 1768">
                    <a:extLst>
                      <a:ext uri="{FF2B5EF4-FFF2-40B4-BE49-F238E27FC236}">
                        <a16:creationId xmlns:a16="http://schemas.microsoft.com/office/drawing/2014/main" id="{BF6F2CE1-3C9E-49B2-8A8B-30EB8BBF9BC3}"/>
                      </a:ext>
                    </a:extLst>
                  </p:cNvPr>
                  <p:cNvSpPr/>
                  <p:nvPr/>
                </p:nvSpPr>
                <p:spPr>
                  <a:xfrm>
                    <a:off x="1944926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3" name="Graphic 7">
                <a:extLst>
                  <a:ext uri="{FF2B5EF4-FFF2-40B4-BE49-F238E27FC236}">
                    <a16:creationId xmlns:a16="http://schemas.microsoft.com/office/drawing/2014/main" id="{FFFA00B6-10BE-416D-BE81-6B49716C900F}"/>
                  </a:ext>
                </a:extLst>
              </p:cNvPr>
              <p:cNvGrpSpPr/>
              <p:nvPr/>
            </p:nvGrpSpPr>
            <p:grpSpPr>
              <a:xfrm>
                <a:off x="13125775" y="4409974"/>
                <a:ext cx="6434153" cy="110661"/>
                <a:chOff x="13125775" y="4409974"/>
                <a:chExt cx="6434153" cy="110661"/>
              </a:xfrm>
              <a:grpFill/>
            </p:grpSpPr>
            <p:grpSp>
              <p:nvGrpSpPr>
                <p:cNvPr id="1732" name="Graphic 7">
                  <a:extLst>
                    <a:ext uri="{FF2B5EF4-FFF2-40B4-BE49-F238E27FC236}">
                      <a16:creationId xmlns:a16="http://schemas.microsoft.com/office/drawing/2014/main" id="{FA850362-C9BA-4FE4-BE02-4C81031E4F12}"/>
                    </a:ext>
                  </a:extLst>
                </p:cNvPr>
                <p:cNvGrpSpPr/>
                <p:nvPr/>
              </p:nvGrpSpPr>
              <p:grpSpPr>
                <a:xfrm>
                  <a:off x="13125775" y="4409974"/>
                  <a:ext cx="110661" cy="110661"/>
                  <a:chOff x="13125775" y="4409974"/>
                  <a:chExt cx="110661" cy="110661"/>
                </a:xfrm>
                <a:grpFill/>
              </p:grpSpPr>
              <p:sp>
                <p:nvSpPr>
                  <p:cNvPr id="1757" name="Freeform: Shape 1756">
                    <a:extLst>
                      <a:ext uri="{FF2B5EF4-FFF2-40B4-BE49-F238E27FC236}">
                        <a16:creationId xmlns:a16="http://schemas.microsoft.com/office/drawing/2014/main" id="{4CAE58EA-52BC-48FC-90E3-7ACF2BA59456}"/>
                      </a:ext>
                    </a:extLst>
                  </p:cNvPr>
                  <p:cNvSpPr/>
                  <p:nvPr/>
                </p:nvSpPr>
                <p:spPr>
                  <a:xfrm>
                    <a:off x="1317320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8" name="Freeform: Shape 1757">
                    <a:extLst>
                      <a:ext uri="{FF2B5EF4-FFF2-40B4-BE49-F238E27FC236}">
                        <a16:creationId xmlns:a16="http://schemas.microsoft.com/office/drawing/2014/main" id="{6379919E-9B95-4057-A410-30980D880837}"/>
                      </a:ext>
                    </a:extLst>
                  </p:cNvPr>
                  <p:cNvSpPr/>
                  <p:nvPr/>
                </p:nvSpPr>
                <p:spPr>
                  <a:xfrm>
                    <a:off x="1312577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3" name="Graphic 7">
                  <a:extLst>
                    <a:ext uri="{FF2B5EF4-FFF2-40B4-BE49-F238E27FC236}">
                      <a16:creationId xmlns:a16="http://schemas.microsoft.com/office/drawing/2014/main" id="{606DEE5C-4FF9-4E08-B7D3-2EE3E3CE6A7C}"/>
                    </a:ext>
                  </a:extLst>
                </p:cNvPr>
                <p:cNvGrpSpPr/>
                <p:nvPr/>
              </p:nvGrpSpPr>
              <p:grpSpPr>
                <a:xfrm>
                  <a:off x="13916212" y="4409974"/>
                  <a:ext cx="110661" cy="110661"/>
                  <a:chOff x="13916212" y="4409974"/>
                  <a:chExt cx="110661" cy="110661"/>
                </a:xfrm>
                <a:grpFill/>
              </p:grpSpPr>
              <p:sp>
                <p:nvSpPr>
                  <p:cNvPr id="1755" name="Freeform: Shape 1754">
                    <a:extLst>
                      <a:ext uri="{FF2B5EF4-FFF2-40B4-BE49-F238E27FC236}">
                        <a16:creationId xmlns:a16="http://schemas.microsoft.com/office/drawing/2014/main" id="{26E703AF-4DBB-4B20-B326-3281B4D20C10}"/>
                      </a:ext>
                    </a:extLst>
                  </p:cNvPr>
                  <p:cNvSpPr/>
                  <p:nvPr/>
                </p:nvSpPr>
                <p:spPr>
                  <a:xfrm>
                    <a:off x="1396363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6" name="Freeform: Shape 1755">
                    <a:extLst>
                      <a:ext uri="{FF2B5EF4-FFF2-40B4-BE49-F238E27FC236}">
                        <a16:creationId xmlns:a16="http://schemas.microsoft.com/office/drawing/2014/main" id="{E1BB474B-485C-4384-89AF-19ED08BCF055}"/>
                      </a:ext>
                    </a:extLst>
                  </p:cNvPr>
                  <p:cNvSpPr/>
                  <p:nvPr/>
                </p:nvSpPr>
                <p:spPr>
                  <a:xfrm>
                    <a:off x="1391621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4" name="Graphic 7">
                  <a:extLst>
                    <a:ext uri="{FF2B5EF4-FFF2-40B4-BE49-F238E27FC236}">
                      <a16:creationId xmlns:a16="http://schemas.microsoft.com/office/drawing/2014/main" id="{D5C11014-2118-4F68-B0F0-FD6090ED57E3}"/>
                    </a:ext>
                  </a:extLst>
                </p:cNvPr>
                <p:cNvGrpSpPr/>
                <p:nvPr/>
              </p:nvGrpSpPr>
              <p:grpSpPr>
                <a:xfrm>
                  <a:off x="14706648" y="4409974"/>
                  <a:ext cx="110661" cy="110661"/>
                  <a:chOff x="14706648" y="4409974"/>
                  <a:chExt cx="110661" cy="110661"/>
                </a:xfrm>
                <a:grpFill/>
              </p:grpSpPr>
              <p:sp>
                <p:nvSpPr>
                  <p:cNvPr id="1753" name="Freeform: Shape 1752">
                    <a:extLst>
                      <a:ext uri="{FF2B5EF4-FFF2-40B4-BE49-F238E27FC236}">
                        <a16:creationId xmlns:a16="http://schemas.microsoft.com/office/drawing/2014/main" id="{FF15902E-A1B9-42D6-9094-109264F9AB56}"/>
                      </a:ext>
                    </a:extLst>
                  </p:cNvPr>
                  <p:cNvSpPr/>
                  <p:nvPr/>
                </p:nvSpPr>
                <p:spPr>
                  <a:xfrm>
                    <a:off x="1475407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4" name="Freeform: Shape 1753">
                    <a:extLst>
                      <a:ext uri="{FF2B5EF4-FFF2-40B4-BE49-F238E27FC236}">
                        <a16:creationId xmlns:a16="http://schemas.microsoft.com/office/drawing/2014/main" id="{416431A4-69E9-48EF-901A-CE66F8E3B5F1}"/>
                      </a:ext>
                    </a:extLst>
                  </p:cNvPr>
                  <p:cNvSpPr/>
                  <p:nvPr/>
                </p:nvSpPr>
                <p:spPr>
                  <a:xfrm>
                    <a:off x="1470664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5" name="Graphic 7">
                  <a:extLst>
                    <a:ext uri="{FF2B5EF4-FFF2-40B4-BE49-F238E27FC236}">
                      <a16:creationId xmlns:a16="http://schemas.microsoft.com/office/drawing/2014/main" id="{A21143E2-42DA-4051-A64A-E5627ECF0AC3}"/>
                    </a:ext>
                  </a:extLst>
                </p:cNvPr>
                <p:cNvGrpSpPr/>
                <p:nvPr/>
              </p:nvGrpSpPr>
              <p:grpSpPr>
                <a:xfrm>
                  <a:off x="15497085" y="4409974"/>
                  <a:ext cx="110661" cy="110661"/>
                  <a:chOff x="15497085" y="4409974"/>
                  <a:chExt cx="110661" cy="110661"/>
                </a:xfrm>
                <a:grpFill/>
              </p:grpSpPr>
              <p:sp>
                <p:nvSpPr>
                  <p:cNvPr id="1751" name="Freeform: Shape 1750">
                    <a:extLst>
                      <a:ext uri="{FF2B5EF4-FFF2-40B4-BE49-F238E27FC236}">
                        <a16:creationId xmlns:a16="http://schemas.microsoft.com/office/drawing/2014/main" id="{33E11C6D-0AB1-4862-93A7-FE04D38832CB}"/>
                      </a:ext>
                    </a:extLst>
                  </p:cNvPr>
                  <p:cNvSpPr/>
                  <p:nvPr/>
                </p:nvSpPr>
                <p:spPr>
                  <a:xfrm>
                    <a:off x="1554451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2" name="Freeform: Shape 1751">
                    <a:extLst>
                      <a:ext uri="{FF2B5EF4-FFF2-40B4-BE49-F238E27FC236}">
                        <a16:creationId xmlns:a16="http://schemas.microsoft.com/office/drawing/2014/main" id="{C560F64E-1AE6-4762-8F16-D1868C07525A}"/>
                      </a:ext>
                    </a:extLst>
                  </p:cNvPr>
                  <p:cNvSpPr/>
                  <p:nvPr/>
                </p:nvSpPr>
                <p:spPr>
                  <a:xfrm>
                    <a:off x="1549708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6" name="Graphic 7">
                  <a:extLst>
                    <a:ext uri="{FF2B5EF4-FFF2-40B4-BE49-F238E27FC236}">
                      <a16:creationId xmlns:a16="http://schemas.microsoft.com/office/drawing/2014/main" id="{85C0E1A2-95BC-4088-A3FE-FF0F471C2E56}"/>
                    </a:ext>
                  </a:extLst>
                </p:cNvPr>
                <p:cNvGrpSpPr/>
                <p:nvPr/>
              </p:nvGrpSpPr>
              <p:grpSpPr>
                <a:xfrm>
                  <a:off x="16287522" y="4409974"/>
                  <a:ext cx="110661" cy="110661"/>
                  <a:chOff x="16287522" y="4409974"/>
                  <a:chExt cx="110661" cy="110661"/>
                </a:xfrm>
                <a:grpFill/>
              </p:grpSpPr>
              <p:sp>
                <p:nvSpPr>
                  <p:cNvPr id="1749" name="Freeform: Shape 1748">
                    <a:extLst>
                      <a:ext uri="{FF2B5EF4-FFF2-40B4-BE49-F238E27FC236}">
                        <a16:creationId xmlns:a16="http://schemas.microsoft.com/office/drawing/2014/main" id="{5BF414B5-1665-4F99-9EC3-52D9C8AAEADA}"/>
                      </a:ext>
                    </a:extLst>
                  </p:cNvPr>
                  <p:cNvSpPr/>
                  <p:nvPr/>
                </p:nvSpPr>
                <p:spPr>
                  <a:xfrm>
                    <a:off x="1633494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0" name="Freeform: Shape 1749">
                    <a:extLst>
                      <a:ext uri="{FF2B5EF4-FFF2-40B4-BE49-F238E27FC236}">
                        <a16:creationId xmlns:a16="http://schemas.microsoft.com/office/drawing/2014/main" id="{842C09B1-6BFC-415E-87DC-B837B2C34D6B}"/>
                      </a:ext>
                    </a:extLst>
                  </p:cNvPr>
                  <p:cNvSpPr/>
                  <p:nvPr/>
                </p:nvSpPr>
                <p:spPr>
                  <a:xfrm>
                    <a:off x="1628752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7" name="Graphic 7">
                  <a:extLst>
                    <a:ext uri="{FF2B5EF4-FFF2-40B4-BE49-F238E27FC236}">
                      <a16:creationId xmlns:a16="http://schemas.microsoft.com/office/drawing/2014/main" id="{4D505993-E8A9-43BD-A2F0-9B7506E955AD}"/>
                    </a:ext>
                  </a:extLst>
                </p:cNvPr>
                <p:cNvGrpSpPr/>
                <p:nvPr/>
              </p:nvGrpSpPr>
              <p:grpSpPr>
                <a:xfrm>
                  <a:off x="17077958" y="4409974"/>
                  <a:ext cx="110661" cy="110661"/>
                  <a:chOff x="17077958" y="4409974"/>
                  <a:chExt cx="110661" cy="110661"/>
                </a:xfrm>
                <a:grpFill/>
              </p:grpSpPr>
              <p:sp>
                <p:nvSpPr>
                  <p:cNvPr id="1747" name="Freeform: Shape 1746">
                    <a:extLst>
                      <a:ext uri="{FF2B5EF4-FFF2-40B4-BE49-F238E27FC236}">
                        <a16:creationId xmlns:a16="http://schemas.microsoft.com/office/drawing/2014/main" id="{AC24FB76-B484-4EF1-BB1B-DD907672BD67}"/>
                      </a:ext>
                    </a:extLst>
                  </p:cNvPr>
                  <p:cNvSpPr/>
                  <p:nvPr/>
                </p:nvSpPr>
                <p:spPr>
                  <a:xfrm>
                    <a:off x="17125384"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8" name="Freeform: Shape 1747">
                    <a:extLst>
                      <a:ext uri="{FF2B5EF4-FFF2-40B4-BE49-F238E27FC236}">
                        <a16:creationId xmlns:a16="http://schemas.microsoft.com/office/drawing/2014/main" id="{2A61BDCF-93D6-4A8C-8AB3-3ECE5C31BAD6}"/>
                      </a:ext>
                    </a:extLst>
                  </p:cNvPr>
                  <p:cNvSpPr/>
                  <p:nvPr/>
                </p:nvSpPr>
                <p:spPr>
                  <a:xfrm>
                    <a:off x="1707795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8" name="Graphic 7">
                  <a:extLst>
                    <a:ext uri="{FF2B5EF4-FFF2-40B4-BE49-F238E27FC236}">
                      <a16:creationId xmlns:a16="http://schemas.microsoft.com/office/drawing/2014/main" id="{7E82C1C3-95EC-42D7-A020-37F64293D1DF}"/>
                    </a:ext>
                  </a:extLst>
                </p:cNvPr>
                <p:cNvGrpSpPr/>
                <p:nvPr/>
              </p:nvGrpSpPr>
              <p:grpSpPr>
                <a:xfrm>
                  <a:off x="17868395" y="4409974"/>
                  <a:ext cx="110661" cy="110661"/>
                  <a:chOff x="17868395" y="4409974"/>
                  <a:chExt cx="110661" cy="110661"/>
                </a:xfrm>
                <a:grpFill/>
              </p:grpSpPr>
              <p:sp>
                <p:nvSpPr>
                  <p:cNvPr id="1745" name="Freeform: Shape 1744">
                    <a:extLst>
                      <a:ext uri="{FF2B5EF4-FFF2-40B4-BE49-F238E27FC236}">
                        <a16:creationId xmlns:a16="http://schemas.microsoft.com/office/drawing/2014/main" id="{6CDE4A14-A7BB-46A3-9434-D75FC825FA68}"/>
                      </a:ext>
                    </a:extLst>
                  </p:cNvPr>
                  <p:cNvSpPr/>
                  <p:nvPr/>
                </p:nvSpPr>
                <p:spPr>
                  <a:xfrm>
                    <a:off x="1791582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6" name="Freeform: Shape 1745">
                    <a:extLst>
                      <a:ext uri="{FF2B5EF4-FFF2-40B4-BE49-F238E27FC236}">
                        <a16:creationId xmlns:a16="http://schemas.microsoft.com/office/drawing/2014/main" id="{5AB30EE2-2524-47D0-9331-1454AFFC0575}"/>
                      </a:ext>
                    </a:extLst>
                  </p:cNvPr>
                  <p:cNvSpPr/>
                  <p:nvPr/>
                </p:nvSpPr>
                <p:spPr>
                  <a:xfrm>
                    <a:off x="1786839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39" name="Graphic 7">
                  <a:extLst>
                    <a:ext uri="{FF2B5EF4-FFF2-40B4-BE49-F238E27FC236}">
                      <a16:creationId xmlns:a16="http://schemas.microsoft.com/office/drawing/2014/main" id="{2C7A19CA-7911-4C87-825F-20B936602503}"/>
                    </a:ext>
                  </a:extLst>
                </p:cNvPr>
                <p:cNvGrpSpPr/>
                <p:nvPr/>
              </p:nvGrpSpPr>
              <p:grpSpPr>
                <a:xfrm>
                  <a:off x="18658831" y="4409974"/>
                  <a:ext cx="110661" cy="110661"/>
                  <a:chOff x="18658831" y="4409974"/>
                  <a:chExt cx="110661" cy="110661"/>
                </a:xfrm>
                <a:grpFill/>
              </p:grpSpPr>
              <p:sp>
                <p:nvSpPr>
                  <p:cNvPr id="1743" name="Freeform: Shape 1742">
                    <a:extLst>
                      <a:ext uri="{FF2B5EF4-FFF2-40B4-BE49-F238E27FC236}">
                        <a16:creationId xmlns:a16="http://schemas.microsoft.com/office/drawing/2014/main" id="{2BBDD591-BBB2-45D4-A606-04E76F813324}"/>
                      </a:ext>
                    </a:extLst>
                  </p:cNvPr>
                  <p:cNvSpPr/>
                  <p:nvPr/>
                </p:nvSpPr>
                <p:spPr>
                  <a:xfrm>
                    <a:off x="1870625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4" name="Freeform: Shape 1743">
                    <a:extLst>
                      <a:ext uri="{FF2B5EF4-FFF2-40B4-BE49-F238E27FC236}">
                        <a16:creationId xmlns:a16="http://schemas.microsoft.com/office/drawing/2014/main" id="{69EA7A4F-475E-4155-9D5D-CFB50F216058}"/>
                      </a:ext>
                    </a:extLst>
                  </p:cNvPr>
                  <p:cNvSpPr/>
                  <p:nvPr/>
                </p:nvSpPr>
                <p:spPr>
                  <a:xfrm>
                    <a:off x="18658831"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40" name="Graphic 7">
                  <a:extLst>
                    <a:ext uri="{FF2B5EF4-FFF2-40B4-BE49-F238E27FC236}">
                      <a16:creationId xmlns:a16="http://schemas.microsoft.com/office/drawing/2014/main" id="{EC5377C0-7F2B-49D5-B7F9-EF65BC08C397}"/>
                    </a:ext>
                  </a:extLst>
                </p:cNvPr>
                <p:cNvGrpSpPr/>
                <p:nvPr/>
              </p:nvGrpSpPr>
              <p:grpSpPr>
                <a:xfrm>
                  <a:off x="19449268" y="4409974"/>
                  <a:ext cx="110661" cy="110661"/>
                  <a:chOff x="19449268" y="4409974"/>
                  <a:chExt cx="110661" cy="110661"/>
                </a:xfrm>
                <a:grpFill/>
              </p:grpSpPr>
              <p:sp>
                <p:nvSpPr>
                  <p:cNvPr id="1741" name="Freeform: Shape 1740">
                    <a:extLst>
                      <a:ext uri="{FF2B5EF4-FFF2-40B4-BE49-F238E27FC236}">
                        <a16:creationId xmlns:a16="http://schemas.microsoft.com/office/drawing/2014/main" id="{C09ADDBC-DCE9-404C-855F-460E9AD641FB}"/>
                      </a:ext>
                    </a:extLst>
                  </p:cNvPr>
                  <p:cNvSpPr/>
                  <p:nvPr/>
                </p:nvSpPr>
                <p:spPr>
                  <a:xfrm>
                    <a:off x="19496694"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2" name="Freeform: Shape 1741">
                    <a:extLst>
                      <a:ext uri="{FF2B5EF4-FFF2-40B4-BE49-F238E27FC236}">
                        <a16:creationId xmlns:a16="http://schemas.microsoft.com/office/drawing/2014/main" id="{8EF20D8D-B169-4B33-B006-78F1807F207D}"/>
                      </a:ext>
                    </a:extLst>
                  </p:cNvPr>
                  <p:cNvSpPr/>
                  <p:nvPr/>
                </p:nvSpPr>
                <p:spPr>
                  <a:xfrm>
                    <a:off x="1944926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4" name="Graphic 7">
                <a:extLst>
                  <a:ext uri="{FF2B5EF4-FFF2-40B4-BE49-F238E27FC236}">
                    <a16:creationId xmlns:a16="http://schemas.microsoft.com/office/drawing/2014/main" id="{6F3DDB98-D742-4CAB-AD13-1DB99EEDE789}"/>
                  </a:ext>
                </a:extLst>
              </p:cNvPr>
              <p:cNvGrpSpPr/>
              <p:nvPr/>
            </p:nvGrpSpPr>
            <p:grpSpPr>
              <a:xfrm>
                <a:off x="13125775" y="5200410"/>
                <a:ext cx="6434153" cy="110661"/>
                <a:chOff x="13125775" y="5200410"/>
                <a:chExt cx="6434153" cy="110661"/>
              </a:xfrm>
              <a:grpFill/>
            </p:grpSpPr>
            <p:grpSp>
              <p:nvGrpSpPr>
                <p:cNvPr id="1705" name="Graphic 7">
                  <a:extLst>
                    <a:ext uri="{FF2B5EF4-FFF2-40B4-BE49-F238E27FC236}">
                      <a16:creationId xmlns:a16="http://schemas.microsoft.com/office/drawing/2014/main" id="{489B4FAF-0827-4B24-BE53-A436192A4077}"/>
                    </a:ext>
                  </a:extLst>
                </p:cNvPr>
                <p:cNvGrpSpPr/>
                <p:nvPr/>
              </p:nvGrpSpPr>
              <p:grpSpPr>
                <a:xfrm>
                  <a:off x="13125775" y="5200410"/>
                  <a:ext cx="110661" cy="110661"/>
                  <a:chOff x="13125775" y="5200410"/>
                  <a:chExt cx="110661" cy="110661"/>
                </a:xfrm>
                <a:grpFill/>
              </p:grpSpPr>
              <p:sp>
                <p:nvSpPr>
                  <p:cNvPr id="1730" name="Freeform: Shape 1729">
                    <a:extLst>
                      <a:ext uri="{FF2B5EF4-FFF2-40B4-BE49-F238E27FC236}">
                        <a16:creationId xmlns:a16="http://schemas.microsoft.com/office/drawing/2014/main" id="{D840D4BC-4C3A-4624-8931-CBC54225AC1B}"/>
                      </a:ext>
                    </a:extLst>
                  </p:cNvPr>
                  <p:cNvSpPr/>
                  <p:nvPr/>
                </p:nvSpPr>
                <p:spPr>
                  <a:xfrm>
                    <a:off x="1317320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1" name="Freeform: Shape 1730">
                    <a:extLst>
                      <a:ext uri="{FF2B5EF4-FFF2-40B4-BE49-F238E27FC236}">
                        <a16:creationId xmlns:a16="http://schemas.microsoft.com/office/drawing/2014/main" id="{AF9DB68F-0496-4FE4-8C04-04FE2526398D}"/>
                      </a:ext>
                    </a:extLst>
                  </p:cNvPr>
                  <p:cNvSpPr/>
                  <p:nvPr/>
                </p:nvSpPr>
                <p:spPr>
                  <a:xfrm>
                    <a:off x="1312577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06" name="Graphic 7">
                  <a:extLst>
                    <a:ext uri="{FF2B5EF4-FFF2-40B4-BE49-F238E27FC236}">
                      <a16:creationId xmlns:a16="http://schemas.microsoft.com/office/drawing/2014/main" id="{001F9E8F-EBA4-4E8B-9064-B034DDE6BBA2}"/>
                    </a:ext>
                  </a:extLst>
                </p:cNvPr>
                <p:cNvGrpSpPr/>
                <p:nvPr/>
              </p:nvGrpSpPr>
              <p:grpSpPr>
                <a:xfrm>
                  <a:off x="13916212" y="5200410"/>
                  <a:ext cx="110661" cy="110661"/>
                  <a:chOff x="13916212" y="5200410"/>
                  <a:chExt cx="110661" cy="110661"/>
                </a:xfrm>
                <a:grpFill/>
              </p:grpSpPr>
              <p:sp>
                <p:nvSpPr>
                  <p:cNvPr id="1728" name="Freeform: Shape 1727">
                    <a:extLst>
                      <a:ext uri="{FF2B5EF4-FFF2-40B4-BE49-F238E27FC236}">
                        <a16:creationId xmlns:a16="http://schemas.microsoft.com/office/drawing/2014/main" id="{E89269B7-A0B7-4D05-AA36-53EB408A7B9D}"/>
                      </a:ext>
                    </a:extLst>
                  </p:cNvPr>
                  <p:cNvSpPr/>
                  <p:nvPr/>
                </p:nvSpPr>
                <p:spPr>
                  <a:xfrm>
                    <a:off x="1396363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9" name="Freeform: Shape 1728">
                    <a:extLst>
                      <a:ext uri="{FF2B5EF4-FFF2-40B4-BE49-F238E27FC236}">
                        <a16:creationId xmlns:a16="http://schemas.microsoft.com/office/drawing/2014/main" id="{69A9E70C-B40F-4688-99E1-D153D4927226}"/>
                      </a:ext>
                    </a:extLst>
                  </p:cNvPr>
                  <p:cNvSpPr/>
                  <p:nvPr/>
                </p:nvSpPr>
                <p:spPr>
                  <a:xfrm>
                    <a:off x="1391621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07" name="Graphic 7">
                  <a:extLst>
                    <a:ext uri="{FF2B5EF4-FFF2-40B4-BE49-F238E27FC236}">
                      <a16:creationId xmlns:a16="http://schemas.microsoft.com/office/drawing/2014/main" id="{2C954409-3722-4B11-8406-001F3785AA7A}"/>
                    </a:ext>
                  </a:extLst>
                </p:cNvPr>
                <p:cNvGrpSpPr/>
                <p:nvPr/>
              </p:nvGrpSpPr>
              <p:grpSpPr>
                <a:xfrm>
                  <a:off x="14706648" y="5200410"/>
                  <a:ext cx="110661" cy="110661"/>
                  <a:chOff x="14706648" y="5200410"/>
                  <a:chExt cx="110661" cy="110661"/>
                </a:xfrm>
                <a:grpFill/>
              </p:grpSpPr>
              <p:sp>
                <p:nvSpPr>
                  <p:cNvPr id="1726" name="Freeform: Shape 1725">
                    <a:extLst>
                      <a:ext uri="{FF2B5EF4-FFF2-40B4-BE49-F238E27FC236}">
                        <a16:creationId xmlns:a16="http://schemas.microsoft.com/office/drawing/2014/main" id="{CD801353-C62D-421E-8C74-E4F8F03A9C69}"/>
                      </a:ext>
                    </a:extLst>
                  </p:cNvPr>
                  <p:cNvSpPr/>
                  <p:nvPr/>
                </p:nvSpPr>
                <p:spPr>
                  <a:xfrm>
                    <a:off x="1475407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7" name="Freeform: Shape 1726">
                    <a:extLst>
                      <a:ext uri="{FF2B5EF4-FFF2-40B4-BE49-F238E27FC236}">
                        <a16:creationId xmlns:a16="http://schemas.microsoft.com/office/drawing/2014/main" id="{630787A9-9887-46C6-9532-5F459E263037}"/>
                      </a:ext>
                    </a:extLst>
                  </p:cNvPr>
                  <p:cNvSpPr/>
                  <p:nvPr/>
                </p:nvSpPr>
                <p:spPr>
                  <a:xfrm>
                    <a:off x="1470664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08" name="Graphic 7">
                  <a:extLst>
                    <a:ext uri="{FF2B5EF4-FFF2-40B4-BE49-F238E27FC236}">
                      <a16:creationId xmlns:a16="http://schemas.microsoft.com/office/drawing/2014/main" id="{E718C612-E490-4820-8264-DBD0158C2C95}"/>
                    </a:ext>
                  </a:extLst>
                </p:cNvPr>
                <p:cNvGrpSpPr/>
                <p:nvPr/>
              </p:nvGrpSpPr>
              <p:grpSpPr>
                <a:xfrm>
                  <a:off x="15497085" y="5200410"/>
                  <a:ext cx="110661" cy="110661"/>
                  <a:chOff x="15497085" y="5200410"/>
                  <a:chExt cx="110661" cy="110661"/>
                </a:xfrm>
                <a:grpFill/>
              </p:grpSpPr>
              <p:sp>
                <p:nvSpPr>
                  <p:cNvPr id="1724" name="Freeform: Shape 1723">
                    <a:extLst>
                      <a:ext uri="{FF2B5EF4-FFF2-40B4-BE49-F238E27FC236}">
                        <a16:creationId xmlns:a16="http://schemas.microsoft.com/office/drawing/2014/main" id="{41DD54FC-B010-4237-848C-637924693737}"/>
                      </a:ext>
                    </a:extLst>
                  </p:cNvPr>
                  <p:cNvSpPr/>
                  <p:nvPr/>
                </p:nvSpPr>
                <p:spPr>
                  <a:xfrm>
                    <a:off x="1554451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5" name="Freeform: Shape 1724">
                    <a:extLst>
                      <a:ext uri="{FF2B5EF4-FFF2-40B4-BE49-F238E27FC236}">
                        <a16:creationId xmlns:a16="http://schemas.microsoft.com/office/drawing/2014/main" id="{D9490852-F1E3-407F-9D21-5779689B66E7}"/>
                      </a:ext>
                    </a:extLst>
                  </p:cNvPr>
                  <p:cNvSpPr/>
                  <p:nvPr/>
                </p:nvSpPr>
                <p:spPr>
                  <a:xfrm>
                    <a:off x="1549708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09" name="Graphic 7">
                  <a:extLst>
                    <a:ext uri="{FF2B5EF4-FFF2-40B4-BE49-F238E27FC236}">
                      <a16:creationId xmlns:a16="http://schemas.microsoft.com/office/drawing/2014/main" id="{17A74BF1-5F3B-4787-B1DC-98D1EF2D23E5}"/>
                    </a:ext>
                  </a:extLst>
                </p:cNvPr>
                <p:cNvGrpSpPr/>
                <p:nvPr/>
              </p:nvGrpSpPr>
              <p:grpSpPr>
                <a:xfrm>
                  <a:off x="16287522" y="5200410"/>
                  <a:ext cx="110661" cy="110661"/>
                  <a:chOff x="16287522" y="5200410"/>
                  <a:chExt cx="110661" cy="110661"/>
                </a:xfrm>
                <a:grpFill/>
              </p:grpSpPr>
              <p:sp>
                <p:nvSpPr>
                  <p:cNvPr id="1722" name="Freeform: Shape 1721">
                    <a:extLst>
                      <a:ext uri="{FF2B5EF4-FFF2-40B4-BE49-F238E27FC236}">
                        <a16:creationId xmlns:a16="http://schemas.microsoft.com/office/drawing/2014/main" id="{AFEE4460-5E83-487A-940C-E3A4B01922B3}"/>
                      </a:ext>
                    </a:extLst>
                  </p:cNvPr>
                  <p:cNvSpPr/>
                  <p:nvPr/>
                </p:nvSpPr>
                <p:spPr>
                  <a:xfrm>
                    <a:off x="1633494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3" name="Freeform: Shape 1722">
                    <a:extLst>
                      <a:ext uri="{FF2B5EF4-FFF2-40B4-BE49-F238E27FC236}">
                        <a16:creationId xmlns:a16="http://schemas.microsoft.com/office/drawing/2014/main" id="{C02B799B-7700-40EE-8A92-46B4096B6E92}"/>
                      </a:ext>
                    </a:extLst>
                  </p:cNvPr>
                  <p:cNvSpPr/>
                  <p:nvPr/>
                </p:nvSpPr>
                <p:spPr>
                  <a:xfrm>
                    <a:off x="1628752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0" name="Graphic 7">
                  <a:extLst>
                    <a:ext uri="{FF2B5EF4-FFF2-40B4-BE49-F238E27FC236}">
                      <a16:creationId xmlns:a16="http://schemas.microsoft.com/office/drawing/2014/main" id="{55C74521-F975-4395-90CA-B8038C64B8E6}"/>
                    </a:ext>
                  </a:extLst>
                </p:cNvPr>
                <p:cNvGrpSpPr/>
                <p:nvPr/>
              </p:nvGrpSpPr>
              <p:grpSpPr>
                <a:xfrm>
                  <a:off x="17077958" y="5200410"/>
                  <a:ext cx="110661" cy="110661"/>
                  <a:chOff x="17077958" y="5200410"/>
                  <a:chExt cx="110661" cy="110661"/>
                </a:xfrm>
                <a:grpFill/>
              </p:grpSpPr>
              <p:sp>
                <p:nvSpPr>
                  <p:cNvPr id="1720" name="Freeform: Shape 1719">
                    <a:extLst>
                      <a:ext uri="{FF2B5EF4-FFF2-40B4-BE49-F238E27FC236}">
                        <a16:creationId xmlns:a16="http://schemas.microsoft.com/office/drawing/2014/main" id="{1FC6CCAE-3DF8-4809-A856-1D2C25D7001F}"/>
                      </a:ext>
                    </a:extLst>
                  </p:cNvPr>
                  <p:cNvSpPr/>
                  <p:nvPr/>
                </p:nvSpPr>
                <p:spPr>
                  <a:xfrm>
                    <a:off x="17125384"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1" name="Freeform: Shape 1720">
                    <a:extLst>
                      <a:ext uri="{FF2B5EF4-FFF2-40B4-BE49-F238E27FC236}">
                        <a16:creationId xmlns:a16="http://schemas.microsoft.com/office/drawing/2014/main" id="{59514A73-A07A-42CC-AE0A-33D41D501A2D}"/>
                      </a:ext>
                    </a:extLst>
                  </p:cNvPr>
                  <p:cNvSpPr/>
                  <p:nvPr/>
                </p:nvSpPr>
                <p:spPr>
                  <a:xfrm>
                    <a:off x="1707795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1" name="Graphic 7">
                  <a:extLst>
                    <a:ext uri="{FF2B5EF4-FFF2-40B4-BE49-F238E27FC236}">
                      <a16:creationId xmlns:a16="http://schemas.microsoft.com/office/drawing/2014/main" id="{A0E337C8-D8EE-4EAB-8AAD-BCBE34711ACC}"/>
                    </a:ext>
                  </a:extLst>
                </p:cNvPr>
                <p:cNvGrpSpPr/>
                <p:nvPr/>
              </p:nvGrpSpPr>
              <p:grpSpPr>
                <a:xfrm>
                  <a:off x="17868395" y="5200410"/>
                  <a:ext cx="110661" cy="110661"/>
                  <a:chOff x="17868395" y="5200410"/>
                  <a:chExt cx="110661" cy="110661"/>
                </a:xfrm>
                <a:grpFill/>
              </p:grpSpPr>
              <p:sp>
                <p:nvSpPr>
                  <p:cNvPr id="1718" name="Freeform: Shape 1717">
                    <a:extLst>
                      <a:ext uri="{FF2B5EF4-FFF2-40B4-BE49-F238E27FC236}">
                        <a16:creationId xmlns:a16="http://schemas.microsoft.com/office/drawing/2014/main" id="{62EBA039-DDAB-4C64-BCB3-FEB48C884332}"/>
                      </a:ext>
                    </a:extLst>
                  </p:cNvPr>
                  <p:cNvSpPr/>
                  <p:nvPr/>
                </p:nvSpPr>
                <p:spPr>
                  <a:xfrm>
                    <a:off x="1791582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9" name="Freeform: Shape 1718">
                    <a:extLst>
                      <a:ext uri="{FF2B5EF4-FFF2-40B4-BE49-F238E27FC236}">
                        <a16:creationId xmlns:a16="http://schemas.microsoft.com/office/drawing/2014/main" id="{08C72F41-4CAF-4D07-A2A4-BF8D973C6F56}"/>
                      </a:ext>
                    </a:extLst>
                  </p:cNvPr>
                  <p:cNvSpPr/>
                  <p:nvPr/>
                </p:nvSpPr>
                <p:spPr>
                  <a:xfrm>
                    <a:off x="1786839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2" name="Graphic 7">
                  <a:extLst>
                    <a:ext uri="{FF2B5EF4-FFF2-40B4-BE49-F238E27FC236}">
                      <a16:creationId xmlns:a16="http://schemas.microsoft.com/office/drawing/2014/main" id="{19B7C483-7606-4AEB-9820-11A5821D1010}"/>
                    </a:ext>
                  </a:extLst>
                </p:cNvPr>
                <p:cNvGrpSpPr/>
                <p:nvPr/>
              </p:nvGrpSpPr>
              <p:grpSpPr>
                <a:xfrm>
                  <a:off x="18658831" y="5200410"/>
                  <a:ext cx="110661" cy="110661"/>
                  <a:chOff x="18658831" y="5200410"/>
                  <a:chExt cx="110661" cy="110661"/>
                </a:xfrm>
                <a:grpFill/>
              </p:grpSpPr>
              <p:sp>
                <p:nvSpPr>
                  <p:cNvPr id="1716" name="Freeform: Shape 1715">
                    <a:extLst>
                      <a:ext uri="{FF2B5EF4-FFF2-40B4-BE49-F238E27FC236}">
                        <a16:creationId xmlns:a16="http://schemas.microsoft.com/office/drawing/2014/main" id="{C55EA8EE-4CB2-4313-A9E3-F46A4D0CC5AC}"/>
                      </a:ext>
                    </a:extLst>
                  </p:cNvPr>
                  <p:cNvSpPr/>
                  <p:nvPr/>
                </p:nvSpPr>
                <p:spPr>
                  <a:xfrm>
                    <a:off x="1870625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7" name="Freeform: Shape 1716">
                    <a:extLst>
                      <a:ext uri="{FF2B5EF4-FFF2-40B4-BE49-F238E27FC236}">
                        <a16:creationId xmlns:a16="http://schemas.microsoft.com/office/drawing/2014/main" id="{2381909E-634F-49E6-BCAB-6F473DDB38CC}"/>
                      </a:ext>
                    </a:extLst>
                  </p:cNvPr>
                  <p:cNvSpPr/>
                  <p:nvPr/>
                </p:nvSpPr>
                <p:spPr>
                  <a:xfrm>
                    <a:off x="18658831"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3" name="Graphic 7">
                  <a:extLst>
                    <a:ext uri="{FF2B5EF4-FFF2-40B4-BE49-F238E27FC236}">
                      <a16:creationId xmlns:a16="http://schemas.microsoft.com/office/drawing/2014/main" id="{A3C6DA87-1E78-40F5-9E46-D22638450100}"/>
                    </a:ext>
                  </a:extLst>
                </p:cNvPr>
                <p:cNvGrpSpPr/>
                <p:nvPr/>
              </p:nvGrpSpPr>
              <p:grpSpPr>
                <a:xfrm>
                  <a:off x="19449268" y="5200410"/>
                  <a:ext cx="110661" cy="110661"/>
                  <a:chOff x="19449268" y="5200410"/>
                  <a:chExt cx="110661" cy="110661"/>
                </a:xfrm>
                <a:grpFill/>
              </p:grpSpPr>
              <p:sp>
                <p:nvSpPr>
                  <p:cNvPr id="1714" name="Freeform: Shape 1713">
                    <a:extLst>
                      <a:ext uri="{FF2B5EF4-FFF2-40B4-BE49-F238E27FC236}">
                        <a16:creationId xmlns:a16="http://schemas.microsoft.com/office/drawing/2014/main" id="{D30D5C7F-D654-4B0A-B0C2-406915C55F28}"/>
                      </a:ext>
                    </a:extLst>
                  </p:cNvPr>
                  <p:cNvSpPr/>
                  <p:nvPr/>
                </p:nvSpPr>
                <p:spPr>
                  <a:xfrm>
                    <a:off x="19496694"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5" name="Freeform: Shape 1714">
                    <a:extLst>
                      <a:ext uri="{FF2B5EF4-FFF2-40B4-BE49-F238E27FC236}">
                        <a16:creationId xmlns:a16="http://schemas.microsoft.com/office/drawing/2014/main" id="{92847AB7-7746-4836-B96E-872323F0A2F5}"/>
                      </a:ext>
                    </a:extLst>
                  </p:cNvPr>
                  <p:cNvSpPr/>
                  <p:nvPr/>
                </p:nvSpPr>
                <p:spPr>
                  <a:xfrm>
                    <a:off x="1944926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5" name="Graphic 7">
                <a:extLst>
                  <a:ext uri="{FF2B5EF4-FFF2-40B4-BE49-F238E27FC236}">
                    <a16:creationId xmlns:a16="http://schemas.microsoft.com/office/drawing/2014/main" id="{23EFEA8B-EC30-446E-9572-5DD5C44255B3}"/>
                  </a:ext>
                </a:extLst>
              </p:cNvPr>
              <p:cNvGrpSpPr/>
              <p:nvPr/>
            </p:nvGrpSpPr>
            <p:grpSpPr>
              <a:xfrm>
                <a:off x="13125775" y="5990847"/>
                <a:ext cx="6434153" cy="110661"/>
                <a:chOff x="13125775" y="5990847"/>
                <a:chExt cx="6434153" cy="110661"/>
              </a:xfrm>
              <a:grpFill/>
            </p:grpSpPr>
            <p:grpSp>
              <p:nvGrpSpPr>
                <p:cNvPr id="1678" name="Graphic 7">
                  <a:extLst>
                    <a:ext uri="{FF2B5EF4-FFF2-40B4-BE49-F238E27FC236}">
                      <a16:creationId xmlns:a16="http://schemas.microsoft.com/office/drawing/2014/main" id="{461FBAD9-60AD-451A-8E13-305B938A7B27}"/>
                    </a:ext>
                  </a:extLst>
                </p:cNvPr>
                <p:cNvGrpSpPr/>
                <p:nvPr/>
              </p:nvGrpSpPr>
              <p:grpSpPr>
                <a:xfrm>
                  <a:off x="13125775" y="5990847"/>
                  <a:ext cx="110661" cy="110661"/>
                  <a:chOff x="13125775" y="5990847"/>
                  <a:chExt cx="110661" cy="110661"/>
                </a:xfrm>
                <a:grpFill/>
              </p:grpSpPr>
              <p:sp>
                <p:nvSpPr>
                  <p:cNvPr id="1703" name="Freeform: Shape 1702">
                    <a:extLst>
                      <a:ext uri="{FF2B5EF4-FFF2-40B4-BE49-F238E27FC236}">
                        <a16:creationId xmlns:a16="http://schemas.microsoft.com/office/drawing/2014/main" id="{11DE6EA9-1321-4711-B38D-85498599CEF4}"/>
                      </a:ext>
                    </a:extLst>
                  </p:cNvPr>
                  <p:cNvSpPr/>
                  <p:nvPr/>
                </p:nvSpPr>
                <p:spPr>
                  <a:xfrm>
                    <a:off x="1317320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4" name="Freeform: Shape 1703">
                    <a:extLst>
                      <a:ext uri="{FF2B5EF4-FFF2-40B4-BE49-F238E27FC236}">
                        <a16:creationId xmlns:a16="http://schemas.microsoft.com/office/drawing/2014/main" id="{984D5596-C5AB-4EAF-8051-36D197DBAB6F}"/>
                      </a:ext>
                    </a:extLst>
                  </p:cNvPr>
                  <p:cNvSpPr/>
                  <p:nvPr/>
                </p:nvSpPr>
                <p:spPr>
                  <a:xfrm>
                    <a:off x="1312577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79" name="Graphic 7">
                  <a:extLst>
                    <a:ext uri="{FF2B5EF4-FFF2-40B4-BE49-F238E27FC236}">
                      <a16:creationId xmlns:a16="http://schemas.microsoft.com/office/drawing/2014/main" id="{D11D9A25-D99D-46E2-AB2B-169CC623B16F}"/>
                    </a:ext>
                  </a:extLst>
                </p:cNvPr>
                <p:cNvGrpSpPr/>
                <p:nvPr/>
              </p:nvGrpSpPr>
              <p:grpSpPr>
                <a:xfrm>
                  <a:off x="13916212" y="5990847"/>
                  <a:ext cx="110661" cy="110661"/>
                  <a:chOff x="13916212" y="5990847"/>
                  <a:chExt cx="110661" cy="110661"/>
                </a:xfrm>
                <a:grpFill/>
              </p:grpSpPr>
              <p:sp>
                <p:nvSpPr>
                  <p:cNvPr id="1701" name="Freeform: Shape 1700">
                    <a:extLst>
                      <a:ext uri="{FF2B5EF4-FFF2-40B4-BE49-F238E27FC236}">
                        <a16:creationId xmlns:a16="http://schemas.microsoft.com/office/drawing/2014/main" id="{C23A9B12-3C1A-4855-8157-0A500B605CE1}"/>
                      </a:ext>
                    </a:extLst>
                  </p:cNvPr>
                  <p:cNvSpPr/>
                  <p:nvPr/>
                </p:nvSpPr>
                <p:spPr>
                  <a:xfrm>
                    <a:off x="1396363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2" name="Freeform: Shape 1701">
                    <a:extLst>
                      <a:ext uri="{FF2B5EF4-FFF2-40B4-BE49-F238E27FC236}">
                        <a16:creationId xmlns:a16="http://schemas.microsoft.com/office/drawing/2014/main" id="{72C909EB-6C92-4412-87F8-C2C5BFE8EDC8}"/>
                      </a:ext>
                    </a:extLst>
                  </p:cNvPr>
                  <p:cNvSpPr/>
                  <p:nvPr/>
                </p:nvSpPr>
                <p:spPr>
                  <a:xfrm>
                    <a:off x="1391621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0" name="Graphic 7">
                  <a:extLst>
                    <a:ext uri="{FF2B5EF4-FFF2-40B4-BE49-F238E27FC236}">
                      <a16:creationId xmlns:a16="http://schemas.microsoft.com/office/drawing/2014/main" id="{C112492A-7B69-47B9-AD59-7FEDE4B191C1}"/>
                    </a:ext>
                  </a:extLst>
                </p:cNvPr>
                <p:cNvGrpSpPr/>
                <p:nvPr/>
              </p:nvGrpSpPr>
              <p:grpSpPr>
                <a:xfrm>
                  <a:off x="14706648" y="5990847"/>
                  <a:ext cx="110661" cy="110661"/>
                  <a:chOff x="14706648" y="5990847"/>
                  <a:chExt cx="110661" cy="110661"/>
                </a:xfrm>
                <a:grpFill/>
              </p:grpSpPr>
              <p:sp>
                <p:nvSpPr>
                  <p:cNvPr id="1699" name="Freeform: Shape 1698">
                    <a:extLst>
                      <a:ext uri="{FF2B5EF4-FFF2-40B4-BE49-F238E27FC236}">
                        <a16:creationId xmlns:a16="http://schemas.microsoft.com/office/drawing/2014/main" id="{F51813AD-9FF5-4F1A-877C-F4175AF3EFDA}"/>
                      </a:ext>
                    </a:extLst>
                  </p:cNvPr>
                  <p:cNvSpPr/>
                  <p:nvPr/>
                </p:nvSpPr>
                <p:spPr>
                  <a:xfrm>
                    <a:off x="1475407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0" name="Freeform: Shape 1699">
                    <a:extLst>
                      <a:ext uri="{FF2B5EF4-FFF2-40B4-BE49-F238E27FC236}">
                        <a16:creationId xmlns:a16="http://schemas.microsoft.com/office/drawing/2014/main" id="{2D43E45C-263A-4FEE-8FC0-C5AA772CE248}"/>
                      </a:ext>
                    </a:extLst>
                  </p:cNvPr>
                  <p:cNvSpPr/>
                  <p:nvPr/>
                </p:nvSpPr>
                <p:spPr>
                  <a:xfrm>
                    <a:off x="1470664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1" name="Graphic 7">
                  <a:extLst>
                    <a:ext uri="{FF2B5EF4-FFF2-40B4-BE49-F238E27FC236}">
                      <a16:creationId xmlns:a16="http://schemas.microsoft.com/office/drawing/2014/main" id="{3BE0B37E-801C-49B9-ABAC-D6DBF33ECFED}"/>
                    </a:ext>
                  </a:extLst>
                </p:cNvPr>
                <p:cNvGrpSpPr/>
                <p:nvPr/>
              </p:nvGrpSpPr>
              <p:grpSpPr>
                <a:xfrm>
                  <a:off x="15497085" y="5990847"/>
                  <a:ext cx="110661" cy="110661"/>
                  <a:chOff x="15497085" y="5990847"/>
                  <a:chExt cx="110661" cy="110661"/>
                </a:xfrm>
                <a:grpFill/>
              </p:grpSpPr>
              <p:sp>
                <p:nvSpPr>
                  <p:cNvPr id="1697" name="Freeform: Shape 1696">
                    <a:extLst>
                      <a:ext uri="{FF2B5EF4-FFF2-40B4-BE49-F238E27FC236}">
                        <a16:creationId xmlns:a16="http://schemas.microsoft.com/office/drawing/2014/main" id="{01CBB90B-4D3D-4E00-9E14-23C2404EB00F}"/>
                      </a:ext>
                    </a:extLst>
                  </p:cNvPr>
                  <p:cNvSpPr/>
                  <p:nvPr/>
                </p:nvSpPr>
                <p:spPr>
                  <a:xfrm>
                    <a:off x="1554451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8" name="Freeform: Shape 1697">
                    <a:extLst>
                      <a:ext uri="{FF2B5EF4-FFF2-40B4-BE49-F238E27FC236}">
                        <a16:creationId xmlns:a16="http://schemas.microsoft.com/office/drawing/2014/main" id="{B7B0DCCC-5120-4AD7-89C9-7F1FBB070475}"/>
                      </a:ext>
                    </a:extLst>
                  </p:cNvPr>
                  <p:cNvSpPr/>
                  <p:nvPr/>
                </p:nvSpPr>
                <p:spPr>
                  <a:xfrm>
                    <a:off x="1549708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2" name="Graphic 7">
                  <a:extLst>
                    <a:ext uri="{FF2B5EF4-FFF2-40B4-BE49-F238E27FC236}">
                      <a16:creationId xmlns:a16="http://schemas.microsoft.com/office/drawing/2014/main" id="{87DDFF30-BEF4-4C22-80D7-9E4BEDD8A97B}"/>
                    </a:ext>
                  </a:extLst>
                </p:cNvPr>
                <p:cNvGrpSpPr/>
                <p:nvPr/>
              </p:nvGrpSpPr>
              <p:grpSpPr>
                <a:xfrm>
                  <a:off x="16287522" y="5990847"/>
                  <a:ext cx="110661" cy="110661"/>
                  <a:chOff x="16287522" y="5990847"/>
                  <a:chExt cx="110661" cy="110661"/>
                </a:xfrm>
                <a:grpFill/>
              </p:grpSpPr>
              <p:sp>
                <p:nvSpPr>
                  <p:cNvPr id="1695" name="Freeform: Shape 1694">
                    <a:extLst>
                      <a:ext uri="{FF2B5EF4-FFF2-40B4-BE49-F238E27FC236}">
                        <a16:creationId xmlns:a16="http://schemas.microsoft.com/office/drawing/2014/main" id="{9445E699-9044-424D-964F-819DDF3BDBB0}"/>
                      </a:ext>
                    </a:extLst>
                  </p:cNvPr>
                  <p:cNvSpPr/>
                  <p:nvPr/>
                </p:nvSpPr>
                <p:spPr>
                  <a:xfrm>
                    <a:off x="1633494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6" name="Freeform: Shape 1695">
                    <a:extLst>
                      <a:ext uri="{FF2B5EF4-FFF2-40B4-BE49-F238E27FC236}">
                        <a16:creationId xmlns:a16="http://schemas.microsoft.com/office/drawing/2014/main" id="{25E17D0B-A763-46A2-A377-41B58061218A}"/>
                      </a:ext>
                    </a:extLst>
                  </p:cNvPr>
                  <p:cNvSpPr/>
                  <p:nvPr/>
                </p:nvSpPr>
                <p:spPr>
                  <a:xfrm>
                    <a:off x="1628752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3" name="Graphic 7">
                  <a:extLst>
                    <a:ext uri="{FF2B5EF4-FFF2-40B4-BE49-F238E27FC236}">
                      <a16:creationId xmlns:a16="http://schemas.microsoft.com/office/drawing/2014/main" id="{B58892EA-4190-453C-9043-010F6B25A3D2}"/>
                    </a:ext>
                  </a:extLst>
                </p:cNvPr>
                <p:cNvGrpSpPr/>
                <p:nvPr/>
              </p:nvGrpSpPr>
              <p:grpSpPr>
                <a:xfrm>
                  <a:off x="17077958" y="5990847"/>
                  <a:ext cx="110661" cy="110661"/>
                  <a:chOff x="17077958" y="5990847"/>
                  <a:chExt cx="110661" cy="110661"/>
                </a:xfrm>
                <a:grpFill/>
              </p:grpSpPr>
              <p:sp>
                <p:nvSpPr>
                  <p:cNvPr id="1693" name="Freeform: Shape 1692">
                    <a:extLst>
                      <a:ext uri="{FF2B5EF4-FFF2-40B4-BE49-F238E27FC236}">
                        <a16:creationId xmlns:a16="http://schemas.microsoft.com/office/drawing/2014/main" id="{19EC61DA-A40E-4865-BEC7-561D6E293106}"/>
                      </a:ext>
                    </a:extLst>
                  </p:cNvPr>
                  <p:cNvSpPr/>
                  <p:nvPr/>
                </p:nvSpPr>
                <p:spPr>
                  <a:xfrm>
                    <a:off x="17125384"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4" name="Freeform: Shape 1693">
                    <a:extLst>
                      <a:ext uri="{FF2B5EF4-FFF2-40B4-BE49-F238E27FC236}">
                        <a16:creationId xmlns:a16="http://schemas.microsoft.com/office/drawing/2014/main" id="{52B7B444-246D-4F09-8540-F266519A8742}"/>
                      </a:ext>
                    </a:extLst>
                  </p:cNvPr>
                  <p:cNvSpPr/>
                  <p:nvPr/>
                </p:nvSpPr>
                <p:spPr>
                  <a:xfrm>
                    <a:off x="1707795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4" name="Graphic 7">
                  <a:extLst>
                    <a:ext uri="{FF2B5EF4-FFF2-40B4-BE49-F238E27FC236}">
                      <a16:creationId xmlns:a16="http://schemas.microsoft.com/office/drawing/2014/main" id="{424DBDEB-FCA9-431A-88AC-6A20D78D18D9}"/>
                    </a:ext>
                  </a:extLst>
                </p:cNvPr>
                <p:cNvGrpSpPr/>
                <p:nvPr/>
              </p:nvGrpSpPr>
              <p:grpSpPr>
                <a:xfrm>
                  <a:off x="17868395" y="5990847"/>
                  <a:ext cx="110661" cy="110661"/>
                  <a:chOff x="17868395" y="5990847"/>
                  <a:chExt cx="110661" cy="110661"/>
                </a:xfrm>
                <a:grpFill/>
              </p:grpSpPr>
              <p:sp>
                <p:nvSpPr>
                  <p:cNvPr id="1691" name="Freeform: Shape 1690">
                    <a:extLst>
                      <a:ext uri="{FF2B5EF4-FFF2-40B4-BE49-F238E27FC236}">
                        <a16:creationId xmlns:a16="http://schemas.microsoft.com/office/drawing/2014/main" id="{3D60CECB-9DDB-43E2-84D2-D8A5F6C16C2C}"/>
                      </a:ext>
                    </a:extLst>
                  </p:cNvPr>
                  <p:cNvSpPr/>
                  <p:nvPr/>
                </p:nvSpPr>
                <p:spPr>
                  <a:xfrm>
                    <a:off x="1791582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2" name="Freeform: Shape 1691">
                    <a:extLst>
                      <a:ext uri="{FF2B5EF4-FFF2-40B4-BE49-F238E27FC236}">
                        <a16:creationId xmlns:a16="http://schemas.microsoft.com/office/drawing/2014/main" id="{6099CDC0-D2B8-44AC-842A-6BC99E8A92B0}"/>
                      </a:ext>
                    </a:extLst>
                  </p:cNvPr>
                  <p:cNvSpPr/>
                  <p:nvPr/>
                </p:nvSpPr>
                <p:spPr>
                  <a:xfrm>
                    <a:off x="1786839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5" name="Graphic 7">
                  <a:extLst>
                    <a:ext uri="{FF2B5EF4-FFF2-40B4-BE49-F238E27FC236}">
                      <a16:creationId xmlns:a16="http://schemas.microsoft.com/office/drawing/2014/main" id="{30A27539-724D-4D6B-8BCD-256F042DCBFE}"/>
                    </a:ext>
                  </a:extLst>
                </p:cNvPr>
                <p:cNvGrpSpPr/>
                <p:nvPr/>
              </p:nvGrpSpPr>
              <p:grpSpPr>
                <a:xfrm>
                  <a:off x="18658831" y="5990847"/>
                  <a:ext cx="110661" cy="110661"/>
                  <a:chOff x="18658831" y="5990847"/>
                  <a:chExt cx="110661" cy="110661"/>
                </a:xfrm>
                <a:grpFill/>
              </p:grpSpPr>
              <p:sp>
                <p:nvSpPr>
                  <p:cNvPr id="1689" name="Freeform: Shape 1688">
                    <a:extLst>
                      <a:ext uri="{FF2B5EF4-FFF2-40B4-BE49-F238E27FC236}">
                        <a16:creationId xmlns:a16="http://schemas.microsoft.com/office/drawing/2014/main" id="{990C3795-EF76-43B4-A458-5A21D5EA5307}"/>
                      </a:ext>
                    </a:extLst>
                  </p:cNvPr>
                  <p:cNvSpPr/>
                  <p:nvPr/>
                </p:nvSpPr>
                <p:spPr>
                  <a:xfrm>
                    <a:off x="1870625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0" name="Freeform: Shape 1689">
                    <a:extLst>
                      <a:ext uri="{FF2B5EF4-FFF2-40B4-BE49-F238E27FC236}">
                        <a16:creationId xmlns:a16="http://schemas.microsoft.com/office/drawing/2014/main" id="{9A3257CD-968A-4D79-BB49-6147FF2A3799}"/>
                      </a:ext>
                    </a:extLst>
                  </p:cNvPr>
                  <p:cNvSpPr/>
                  <p:nvPr/>
                </p:nvSpPr>
                <p:spPr>
                  <a:xfrm>
                    <a:off x="18658831"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86" name="Graphic 7">
                  <a:extLst>
                    <a:ext uri="{FF2B5EF4-FFF2-40B4-BE49-F238E27FC236}">
                      <a16:creationId xmlns:a16="http://schemas.microsoft.com/office/drawing/2014/main" id="{942C1165-6DE0-4085-B248-3DB2CB00A6F6}"/>
                    </a:ext>
                  </a:extLst>
                </p:cNvPr>
                <p:cNvGrpSpPr/>
                <p:nvPr/>
              </p:nvGrpSpPr>
              <p:grpSpPr>
                <a:xfrm>
                  <a:off x="19449268" y="5990847"/>
                  <a:ext cx="110661" cy="110661"/>
                  <a:chOff x="19449268" y="5990847"/>
                  <a:chExt cx="110661" cy="110661"/>
                </a:xfrm>
                <a:grpFill/>
              </p:grpSpPr>
              <p:sp>
                <p:nvSpPr>
                  <p:cNvPr id="1687" name="Freeform: Shape 1686">
                    <a:extLst>
                      <a:ext uri="{FF2B5EF4-FFF2-40B4-BE49-F238E27FC236}">
                        <a16:creationId xmlns:a16="http://schemas.microsoft.com/office/drawing/2014/main" id="{4D61FCDC-626B-43F0-8988-AF2FF9480B05}"/>
                      </a:ext>
                    </a:extLst>
                  </p:cNvPr>
                  <p:cNvSpPr/>
                  <p:nvPr/>
                </p:nvSpPr>
                <p:spPr>
                  <a:xfrm>
                    <a:off x="19496694"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8" name="Freeform: Shape 1687">
                    <a:extLst>
                      <a:ext uri="{FF2B5EF4-FFF2-40B4-BE49-F238E27FC236}">
                        <a16:creationId xmlns:a16="http://schemas.microsoft.com/office/drawing/2014/main" id="{9316FAC2-4A63-4BDF-85DE-6EB9E3636919}"/>
                      </a:ext>
                    </a:extLst>
                  </p:cNvPr>
                  <p:cNvSpPr/>
                  <p:nvPr/>
                </p:nvSpPr>
                <p:spPr>
                  <a:xfrm>
                    <a:off x="1944926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6" name="Graphic 7">
                <a:extLst>
                  <a:ext uri="{FF2B5EF4-FFF2-40B4-BE49-F238E27FC236}">
                    <a16:creationId xmlns:a16="http://schemas.microsoft.com/office/drawing/2014/main" id="{985F02D5-7941-45EA-A45C-DA7F03DF7175}"/>
                  </a:ext>
                </a:extLst>
              </p:cNvPr>
              <p:cNvGrpSpPr/>
              <p:nvPr/>
            </p:nvGrpSpPr>
            <p:grpSpPr>
              <a:xfrm>
                <a:off x="13125775" y="6781283"/>
                <a:ext cx="6434153" cy="110661"/>
                <a:chOff x="13125775" y="6781283"/>
                <a:chExt cx="6434153" cy="110661"/>
              </a:xfrm>
              <a:grpFill/>
            </p:grpSpPr>
            <p:grpSp>
              <p:nvGrpSpPr>
                <p:cNvPr id="1651" name="Graphic 7">
                  <a:extLst>
                    <a:ext uri="{FF2B5EF4-FFF2-40B4-BE49-F238E27FC236}">
                      <a16:creationId xmlns:a16="http://schemas.microsoft.com/office/drawing/2014/main" id="{FE07CC83-BA27-4293-AFE7-415E29B2A55F}"/>
                    </a:ext>
                  </a:extLst>
                </p:cNvPr>
                <p:cNvGrpSpPr/>
                <p:nvPr/>
              </p:nvGrpSpPr>
              <p:grpSpPr>
                <a:xfrm>
                  <a:off x="13125775" y="6781283"/>
                  <a:ext cx="110661" cy="110661"/>
                  <a:chOff x="13125775" y="6781283"/>
                  <a:chExt cx="110661" cy="110661"/>
                </a:xfrm>
                <a:grpFill/>
              </p:grpSpPr>
              <p:sp>
                <p:nvSpPr>
                  <p:cNvPr id="1676" name="Freeform: Shape 1675">
                    <a:extLst>
                      <a:ext uri="{FF2B5EF4-FFF2-40B4-BE49-F238E27FC236}">
                        <a16:creationId xmlns:a16="http://schemas.microsoft.com/office/drawing/2014/main" id="{63DC294E-FDE0-4171-89CE-42159CC2A774}"/>
                      </a:ext>
                    </a:extLst>
                  </p:cNvPr>
                  <p:cNvSpPr/>
                  <p:nvPr/>
                </p:nvSpPr>
                <p:spPr>
                  <a:xfrm>
                    <a:off x="1317320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7" name="Freeform: Shape 1676">
                    <a:extLst>
                      <a:ext uri="{FF2B5EF4-FFF2-40B4-BE49-F238E27FC236}">
                        <a16:creationId xmlns:a16="http://schemas.microsoft.com/office/drawing/2014/main" id="{A08C8C5E-F8CF-42A8-91B0-677B6AB75D30}"/>
                      </a:ext>
                    </a:extLst>
                  </p:cNvPr>
                  <p:cNvSpPr/>
                  <p:nvPr/>
                </p:nvSpPr>
                <p:spPr>
                  <a:xfrm>
                    <a:off x="1312577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2" name="Graphic 7">
                  <a:extLst>
                    <a:ext uri="{FF2B5EF4-FFF2-40B4-BE49-F238E27FC236}">
                      <a16:creationId xmlns:a16="http://schemas.microsoft.com/office/drawing/2014/main" id="{9BD3EB1F-BD7F-424A-8954-7EDD590F5328}"/>
                    </a:ext>
                  </a:extLst>
                </p:cNvPr>
                <p:cNvGrpSpPr/>
                <p:nvPr/>
              </p:nvGrpSpPr>
              <p:grpSpPr>
                <a:xfrm>
                  <a:off x="13916212" y="6781283"/>
                  <a:ext cx="110661" cy="110661"/>
                  <a:chOff x="13916212" y="6781283"/>
                  <a:chExt cx="110661" cy="110661"/>
                </a:xfrm>
                <a:grpFill/>
              </p:grpSpPr>
              <p:sp>
                <p:nvSpPr>
                  <p:cNvPr id="1674" name="Freeform: Shape 1673">
                    <a:extLst>
                      <a:ext uri="{FF2B5EF4-FFF2-40B4-BE49-F238E27FC236}">
                        <a16:creationId xmlns:a16="http://schemas.microsoft.com/office/drawing/2014/main" id="{8798A038-EF52-44A8-BED4-B57E99601050}"/>
                      </a:ext>
                    </a:extLst>
                  </p:cNvPr>
                  <p:cNvSpPr/>
                  <p:nvPr/>
                </p:nvSpPr>
                <p:spPr>
                  <a:xfrm>
                    <a:off x="1396363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5" name="Freeform: Shape 1674">
                    <a:extLst>
                      <a:ext uri="{FF2B5EF4-FFF2-40B4-BE49-F238E27FC236}">
                        <a16:creationId xmlns:a16="http://schemas.microsoft.com/office/drawing/2014/main" id="{0A3F6B54-657D-4F5B-B87C-134EDB2D29B3}"/>
                      </a:ext>
                    </a:extLst>
                  </p:cNvPr>
                  <p:cNvSpPr/>
                  <p:nvPr/>
                </p:nvSpPr>
                <p:spPr>
                  <a:xfrm>
                    <a:off x="1391621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3" name="Graphic 7">
                  <a:extLst>
                    <a:ext uri="{FF2B5EF4-FFF2-40B4-BE49-F238E27FC236}">
                      <a16:creationId xmlns:a16="http://schemas.microsoft.com/office/drawing/2014/main" id="{4B792F45-7624-48CB-BA2E-2EC0EC2AC27C}"/>
                    </a:ext>
                  </a:extLst>
                </p:cNvPr>
                <p:cNvGrpSpPr/>
                <p:nvPr/>
              </p:nvGrpSpPr>
              <p:grpSpPr>
                <a:xfrm>
                  <a:off x="14706648" y="6781283"/>
                  <a:ext cx="110661" cy="110661"/>
                  <a:chOff x="14706648" y="6781283"/>
                  <a:chExt cx="110661" cy="110661"/>
                </a:xfrm>
                <a:grpFill/>
              </p:grpSpPr>
              <p:sp>
                <p:nvSpPr>
                  <p:cNvPr id="1672" name="Freeform: Shape 1671">
                    <a:extLst>
                      <a:ext uri="{FF2B5EF4-FFF2-40B4-BE49-F238E27FC236}">
                        <a16:creationId xmlns:a16="http://schemas.microsoft.com/office/drawing/2014/main" id="{B8BBB382-4A8E-4815-AC48-5F6B9A8AF00F}"/>
                      </a:ext>
                    </a:extLst>
                  </p:cNvPr>
                  <p:cNvSpPr/>
                  <p:nvPr/>
                </p:nvSpPr>
                <p:spPr>
                  <a:xfrm>
                    <a:off x="1475407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3" name="Freeform: Shape 1672">
                    <a:extLst>
                      <a:ext uri="{FF2B5EF4-FFF2-40B4-BE49-F238E27FC236}">
                        <a16:creationId xmlns:a16="http://schemas.microsoft.com/office/drawing/2014/main" id="{1D231F81-1112-4120-B912-D31F6457C0B8}"/>
                      </a:ext>
                    </a:extLst>
                  </p:cNvPr>
                  <p:cNvSpPr/>
                  <p:nvPr/>
                </p:nvSpPr>
                <p:spPr>
                  <a:xfrm>
                    <a:off x="1470664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4" name="Graphic 7">
                  <a:extLst>
                    <a:ext uri="{FF2B5EF4-FFF2-40B4-BE49-F238E27FC236}">
                      <a16:creationId xmlns:a16="http://schemas.microsoft.com/office/drawing/2014/main" id="{428D30C2-CF57-4B85-96CC-1C83FE26CD66}"/>
                    </a:ext>
                  </a:extLst>
                </p:cNvPr>
                <p:cNvGrpSpPr/>
                <p:nvPr/>
              </p:nvGrpSpPr>
              <p:grpSpPr>
                <a:xfrm>
                  <a:off x="15497085" y="6781283"/>
                  <a:ext cx="110661" cy="110661"/>
                  <a:chOff x="15497085" y="6781283"/>
                  <a:chExt cx="110661" cy="110661"/>
                </a:xfrm>
                <a:grpFill/>
              </p:grpSpPr>
              <p:sp>
                <p:nvSpPr>
                  <p:cNvPr id="1670" name="Freeform: Shape 1669">
                    <a:extLst>
                      <a:ext uri="{FF2B5EF4-FFF2-40B4-BE49-F238E27FC236}">
                        <a16:creationId xmlns:a16="http://schemas.microsoft.com/office/drawing/2014/main" id="{32A9CAF1-3DEB-4EC5-8D2D-3B2AAC2D30F2}"/>
                      </a:ext>
                    </a:extLst>
                  </p:cNvPr>
                  <p:cNvSpPr/>
                  <p:nvPr/>
                </p:nvSpPr>
                <p:spPr>
                  <a:xfrm>
                    <a:off x="1554451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1" name="Freeform: Shape 1670">
                    <a:extLst>
                      <a:ext uri="{FF2B5EF4-FFF2-40B4-BE49-F238E27FC236}">
                        <a16:creationId xmlns:a16="http://schemas.microsoft.com/office/drawing/2014/main" id="{04BF653E-B78C-41F8-AC5F-0866F5EE9DE9}"/>
                      </a:ext>
                    </a:extLst>
                  </p:cNvPr>
                  <p:cNvSpPr/>
                  <p:nvPr/>
                </p:nvSpPr>
                <p:spPr>
                  <a:xfrm>
                    <a:off x="1549708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5" name="Graphic 7">
                  <a:extLst>
                    <a:ext uri="{FF2B5EF4-FFF2-40B4-BE49-F238E27FC236}">
                      <a16:creationId xmlns:a16="http://schemas.microsoft.com/office/drawing/2014/main" id="{24E21047-0EC2-403F-BE86-4CD84AC97140}"/>
                    </a:ext>
                  </a:extLst>
                </p:cNvPr>
                <p:cNvGrpSpPr/>
                <p:nvPr/>
              </p:nvGrpSpPr>
              <p:grpSpPr>
                <a:xfrm>
                  <a:off x="16287522" y="6781283"/>
                  <a:ext cx="110661" cy="110661"/>
                  <a:chOff x="16287522" y="6781283"/>
                  <a:chExt cx="110661" cy="110661"/>
                </a:xfrm>
                <a:grpFill/>
              </p:grpSpPr>
              <p:sp>
                <p:nvSpPr>
                  <p:cNvPr id="1668" name="Freeform: Shape 1667">
                    <a:extLst>
                      <a:ext uri="{FF2B5EF4-FFF2-40B4-BE49-F238E27FC236}">
                        <a16:creationId xmlns:a16="http://schemas.microsoft.com/office/drawing/2014/main" id="{E52DF0FF-B917-4593-B03E-C8C3639FAFCC}"/>
                      </a:ext>
                    </a:extLst>
                  </p:cNvPr>
                  <p:cNvSpPr/>
                  <p:nvPr/>
                </p:nvSpPr>
                <p:spPr>
                  <a:xfrm>
                    <a:off x="1633494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9" name="Freeform: Shape 1668">
                    <a:extLst>
                      <a:ext uri="{FF2B5EF4-FFF2-40B4-BE49-F238E27FC236}">
                        <a16:creationId xmlns:a16="http://schemas.microsoft.com/office/drawing/2014/main" id="{CEFA3B09-74F5-492C-8787-FE8FD45616A9}"/>
                      </a:ext>
                    </a:extLst>
                  </p:cNvPr>
                  <p:cNvSpPr/>
                  <p:nvPr/>
                </p:nvSpPr>
                <p:spPr>
                  <a:xfrm>
                    <a:off x="1628752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6" name="Graphic 7">
                  <a:extLst>
                    <a:ext uri="{FF2B5EF4-FFF2-40B4-BE49-F238E27FC236}">
                      <a16:creationId xmlns:a16="http://schemas.microsoft.com/office/drawing/2014/main" id="{C6A7C7F4-644D-4D0C-B1B1-95871F903D05}"/>
                    </a:ext>
                  </a:extLst>
                </p:cNvPr>
                <p:cNvGrpSpPr/>
                <p:nvPr/>
              </p:nvGrpSpPr>
              <p:grpSpPr>
                <a:xfrm>
                  <a:off x="17077958" y="6781283"/>
                  <a:ext cx="110661" cy="110661"/>
                  <a:chOff x="17077958" y="6781283"/>
                  <a:chExt cx="110661" cy="110661"/>
                </a:xfrm>
                <a:grpFill/>
              </p:grpSpPr>
              <p:sp>
                <p:nvSpPr>
                  <p:cNvPr id="1666" name="Freeform: Shape 1665">
                    <a:extLst>
                      <a:ext uri="{FF2B5EF4-FFF2-40B4-BE49-F238E27FC236}">
                        <a16:creationId xmlns:a16="http://schemas.microsoft.com/office/drawing/2014/main" id="{FE3F3F35-90FC-40F8-A6A2-7EB169011856}"/>
                      </a:ext>
                    </a:extLst>
                  </p:cNvPr>
                  <p:cNvSpPr/>
                  <p:nvPr/>
                </p:nvSpPr>
                <p:spPr>
                  <a:xfrm>
                    <a:off x="17125384"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7" name="Freeform: Shape 1666">
                    <a:extLst>
                      <a:ext uri="{FF2B5EF4-FFF2-40B4-BE49-F238E27FC236}">
                        <a16:creationId xmlns:a16="http://schemas.microsoft.com/office/drawing/2014/main" id="{EFF2F1C6-BA18-4647-9723-9B91D9EF1A2D}"/>
                      </a:ext>
                    </a:extLst>
                  </p:cNvPr>
                  <p:cNvSpPr/>
                  <p:nvPr/>
                </p:nvSpPr>
                <p:spPr>
                  <a:xfrm>
                    <a:off x="1707795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7" name="Graphic 7">
                  <a:extLst>
                    <a:ext uri="{FF2B5EF4-FFF2-40B4-BE49-F238E27FC236}">
                      <a16:creationId xmlns:a16="http://schemas.microsoft.com/office/drawing/2014/main" id="{EA7B713B-10B9-422A-8221-FD1963BC2EB5}"/>
                    </a:ext>
                  </a:extLst>
                </p:cNvPr>
                <p:cNvGrpSpPr/>
                <p:nvPr/>
              </p:nvGrpSpPr>
              <p:grpSpPr>
                <a:xfrm>
                  <a:off x="17868395" y="6781283"/>
                  <a:ext cx="110661" cy="110661"/>
                  <a:chOff x="17868395" y="6781283"/>
                  <a:chExt cx="110661" cy="110661"/>
                </a:xfrm>
                <a:grpFill/>
              </p:grpSpPr>
              <p:sp>
                <p:nvSpPr>
                  <p:cNvPr id="1664" name="Freeform: Shape 1663">
                    <a:extLst>
                      <a:ext uri="{FF2B5EF4-FFF2-40B4-BE49-F238E27FC236}">
                        <a16:creationId xmlns:a16="http://schemas.microsoft.com/office/drawing/2014/main" id="{5BCC8EC1-A0C3-49FB-BB82-24C7F106035E}"/>
                      </a:ext>
                    </a:extLst>
                  </p:cNvPr>
                  <p:cNvSpPr/>
                  <p:nvPr/>
                </p:nvSpPr>
                <p:spPr>
                  <a:xfrm>
                    <a:off x="1791582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5" name="Freeform: Shape 1664">
                    <a:extLst>
                      <a:ext uri="{FF2B5EF4-FFF2-40B4-BE49-F238E27FC236}">
                        <a16:creationId xmlns:a16="http://schemas.microsoft.com/office/drawing/2014/main" id="{5E8EB819-301D-4A37-86AE-FF92011BB48A}"/>
                      </a:ext>
                    </a:extLst>
                  </p:cNvPr>
                  <p:cNvSpPr/>
                  <p:nvPr/>
                </p:nvSpPr>
                <p:spPr>
                  <a:xfrm>
                    <a:off x="1786839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8" name="Graphic 7">
                  <a:extLst>
                    <a:ext uri="{FF2B5EF4-FFF2-40B4-BE49-F238E27FC236}">
                      <a16:creationId xmlns:a16="http://schemas.microsoft.com/office/drawing/2014/main" id="{1572867C-68E8-4513-987C-6CD84B771208}"/>
                    </a:ext>
                  </a:extLst>
                </p:cNvPr>
                <p:cNvGrpSpPr/>
                <p:nvPr/>
              </p:nvGrpSpPr>
              <p:grpSpPr>
                <a:xfrm>
                  <a:off x="18658831" y="6781283"/>
                  <a:ext cx="110661" cy="110661"/>
                  <a:chOff x="18658831" y="6781283"/>
                  <a:chExt cx="110661" cy="110661"/>
                </a:xfrm>
                <a:grpFill/>
              </p:grpSpPr>
              <p:sp>
                <p:nvSpPr>
                  <p:cNvPr id="1662" name="Freeform: Shape 1661">
                    <a:extLst>
                      <a:ext uri="{FF2B5EF4-FFF2-40B4-BE49-F238E27FC236}">
                        <a16:creationId xmlns:a16="http://schemas.microsoft.com/office/drawing/2014/main" id="{5D86E7EE-54EF-42FC-8B95-A8963DC3E939}"/>
                      </a:ext>
                    </a:extLst>
                  </p:cNvPr>
                  <p:cNvSpPr/>
                  <p:nvPr/>
                </p:nvSpPr>
                <p:spPr>
                  <a:xfrm>
                    <a:off x="1870625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3" name="Freeform: Shape 1662">
                    <a:extLst>
                      <a:ext uri="{FF2B5EF4-FFF2-40B4-BE49-F238E27FC236}">
                        <a16:creationId xmlns:a16="http://schemas.microsoft.com/office/drawing/2014/main" id="{1BA3AD5D-35E6-4312-A5C5-01D82E37D216}"/>
                      </a:ext>
                    </a:extLst>
                  </p:cNvPr>
                  <p:cNvSpPr/>
                  <p:nvPr/>
                </p:nvSpPr>
                <p:spPr>
                  <a:xfrm>
                    <a:off x="18658831"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59" name="Graphic 7">
                  <a:extLst>
                    <a:ext uri="{FF2B5EF4-FFF2-40B4-BE49-F238E27FC236}">
                      <a16:creationId xmlns:a16="http://schemas.microsoft.com/office/drawing/2014/main" id="{DEAA3267-5714-46E8-820C-2A57F8A27860}"/>
                    </a:ext>
                  </a:extLst>
                </p:cNvPr>
                <p:cNvGrpSpPr/>
                <p:nvPr/>
              </p:nvGrpSpPr>
              <p:grpSpPr>
                <a:xfrm>
                  <a:off x="19449268" y="6781283"/>
                  <a:ext cx="110661" cy="110661"/>
                  <a:chOff x="19449268" y="6781283"/>
                  <a:chExt cx="110661" cy="110661"/>
                </a:xfrm>
                <a:grpFill/>
              </p:grpSpPr>
              <p:sp>
                <p:nvSpPr>
                  <p:cNvPr id="1660" name="Freeform: Shape 1659">
                    <a:extLst>
                      <a:ext uri="{FF2B5EF4-FFF2-40B4-BE49-F238E27FC236}">
                        <a16:creationId xmlns:a16="http://schemas.microsoft.com/office/drawing/2014/main" id="{7FA4010A-B650-462B-9E85-BB7EAADBFABD}"/>
                      </a:ext>
                    </a:extLst>
                  </p:cNvPr>
                  <p:cNvSpPr/>
                  <p:nvPr/>
                </p:nvSpPr>
                <p:spPr>
                  <a:xfrm>
                    <a:off x="19496694"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1" name="Freeform: Shape 1660">
                    <a:extLst>
                      <a:ext uri="{FF2B5EF4-FFF2-40B4-BE49-F238E27FC236}">
                        <a16:creationId xmlns:a16="http://schemas.microsoft.com/office/drawing/2014/main" id="{F68C22F4-2F7A-4212-AF99-F9A05374E888}"/>
                      </a:ext>
                    </a:extLst>
                  </p:cNvPr>
                  <p:cNvSpPr/>
                  <p:nvPr/>
                </p:nvSpPr>
                <p:spPr>
                  <a:xfrm>
                    <a:off x="1944926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7" name="Graphic 7">
                <a:extLst>
                  <a:ext uri="{FF2B5EF4-FFF2-40B4-BE49-F238E27FC236}">
                    <a16:creationId xmlns:a16="http://schemas.microsoft.com/office/drawing/2014/main" id="{60336AF7-ED3E-4AFC-AFF1-212F035B1363}"/>
                  </a:ext>
                </a:extLst>
              </p:cNvPr>
              <p:cNvGrpSpPr/>
              <p:nvPr/>
            </p:nvGrpSpPr>
            <p:grpSpPr>
              <a:xfrm>
                <a:off x="13125775" y="7571720"/>
                <a:ext cx="6434153" cy="110661"/>
                <a:chOff x="13125775" y="7571720"/>
                <a:chExt cx="6434153" cy="110661"/>
              </a:xfrm>
              <a:grpFill/>
            </p:grpSpPr>
            <p:grpSp>
              <p:nvGrpSpPr>
                <p:cNvPr id="1624" name="Graphic 7">
                  <a:extLst>
                    <a:ext uri="{FF2B5EF4-FFF2-40B4-BE49-F238E27FC236}">
                      <a16:creationId xmlns:a16="http://schemas.microsoft.com/office/drawing/2014/main" id="{064F5907-EB8F-479B-9DD8-058EAC30795A}"/>
                    </a:ext>
                  </a:extLst>
                </p:cNvPr>
                <p:cNvGrpSpPr/>
                <p:nvPr/>
              </p:nvGrpSpPr>
              <p:grpSpPr>
                <a:xfrm>
                  <a:off x="13125775" y="7571720"/>
                  <a:ext cx="110661" cy="110661"/>
                  <a:chOff x="13125775" y="7571720"/>
                  <a:chExt cx="110661" cy="110661"/>
                </a:xfrm>
                <a:grpFill/>
              </p:grpSpPr>
              <p:sp>
                <p:nvSpPr>
                  <p:cNvPr id="1649" name="Freeform: Shape 1648">
                    <a:extLst>
                      <a:ext uri="{FF2B5EF4-FFF2-40B4-BE49-F238E27FC236}">
                        <a16:creationId xmlns:a16="http://schemas.microsoft.com/office/drawing/2014/main" id="{530E9AD2-2BFF-48CB-87E5-9DA7C75FE24D}"/>
                      </a:ext>
                    </a:extLst>
                  </p:cNvPr>
                  <p:cNvSpPr/>
                  <p:nvPr/>
                </p:nvSpPr>
                <p:spPr>
                  <a:xfrm>
                    <a:off x="1317320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0" name="Freeform: Shape 1649">
                    <a:extLst>
                      <a:ext uri="{FF2B5EF4-FFF2-40B4-BE49-F238E27FC236}">
                        <a16:creationId xmlns:a16="http://schemas.microsoft.com/office/drawing/2014/main" id="{B88B4407-7676-4F99-822C-C294DB438541}"/>
                      </a:ext>
                    </a:extLst>
                  </p:cNvPr>
                  <p:cNvSpPr/>
                  <p:nvPr/>
                </p:nvSpPr>
                <p:spPr>
                  <a:xfrm>
                    <a:off x="1312577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25" name="Graphic 7">
                  <a:extLst>
                    <a:ext uri="{FF2B5EF4-FFF2-40B4-BE49-F238E27FC236}">
                      <a16:creationId xmlns:a16="http://schemas.microsoft.com/office/drawing/2014/main" id="{2FBF0D9C-6692-4517-ADE3-3CDFA43A580E}"/>
                    </a:ext>
                  </a:extLst>
                </p:cNvPr>
                <p:cNvGrpSpPr/>
                <p:nvPr/>
              </p:nvGrpSpPr>
              <p:grpSpPr>
                <a:xfrm>
                  <a:off x="13916212" y="7571720"/>
                  <a:ext cx="110661" cy="110661"/>
                  <a:chOff x="13916212" y="7571720"/>
                  <a:chExt cx="110661" cy="110661"/>
                </a:xfrm>
                <a:grpFill/>
              </p:grpSpPr>
              <p:sp>
                <p:nvSpPr>
                  <p:cNvPr id="1647" name="Freeform: Shape 1646">
                    <a:extLst>
                      <a:ext uri="{FF2B5EF4-FFF2-40B4-BE49-F238E27FC236}">
                        <a16:creationId xmlns:a16="http://schemas.microsoft.com/office/drawing/2014/main" id="{5C3FFCA4-27C4-4CC7-8577-574B01DF36E2}"/>
                      </a:ext>
                    </a:extLst>
                  </p:cNvPr>
                  <p:cNvSpPr/>
                  <p:nvPr/>
                </p:nvSpPr>
                <p:spPr>
                  <a:xfrm>
                    <a:off x="1396363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8" name="Freeform: Shape 1647">
                    <a:extLst>
                      <a:ext uri="{FF2B5EF4-FFF2-40B4-BE49-F238E27FC236}">
                        <a16:creationId xmlns:a16="http://schemas.microsoft.com/office/drawing/2014/main" id="{412255FE-743E-4000-9159-3EE05052C2C0}"/>
                      </a:ext>
                    </a:extLst>
                  </p:cNvPr>
                  <p:cNvSpPr/>
                  <p:nvPr/>
                </p:nvSpPr>
                <p:spPr>
                  <a:xfrm>
                    <a:off x="1391621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26" name="Graphic 7">
                  <a:extLst>
                    <a:ext uri="{FF2B5EF4-FFF2-40B4-BE49-F238E27FC236}">
                      <a16:creationId xmlns:a16="http://schemas.microsoft.com/office/drawing/2014/main" id="{611C0520-467B-4BF8-867B-25392A5ED787}"/>
                    </a:ext>
                  </a:extLst>
                </p:cNvPr>
                <p:cNvGrpSpPr/>
                <p:nvPr/>
              </p:nvGrpSpPr>
              <p:grpSpPr>
                <a:xfrm>
                  <a:off x="14706648" y="7571720"/>
                  <a:ext cx="110661" cy="110661"/>
                  <a:chOff x="14706648" y="7571720"/>
                  <a:chExt cx="110661" cy="110661"/>
                </a:xfrm>
                <a:grpFill/>
              </p:grpSpPr>
              <p:sp>
                <p:nvSpPr>
                  <p:cNvPr id="1645" name="Freeform: Shape 1644">
                    <a:extLst>
                      <a:ext uri="{FF2B5EF4-FFF2-40B4-BE49-F238E27FC236}">
                        <a16:creationId xmlns:a16="http://schemas.microsoft.com/office/drawing/2014/main" id="{2C7E7C38-AF19-4030-B69A-C443A427FCCD}"/>
                      </a:ext>
                    </a:extLst>
                  </p:cNvPr>
                  <p:cNvSpPr/>
                  <p:nvPr/>
                </p:nvSpPr>
                <p:spPr>
                  <a:xfrm>
                    <a:off x="1475407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6" name="Freeform: Shape 1645">
                    <a:extLst>
                      <a:ext uri="{FF2B5EF4-FFF2-40B4-BE49-F238E27FC236}">
                        <a16:creationId xmlns:a16="http://schemas.microsoft.com/office/drawing/2014/main" id="{8EFDDDB6-C79F-4342-BB36-F1BD35BD57CE}"/>
                      </a:ext>
                    </a:extLst>
                  </p:cNvPr>
                  <p:cNvSpPr/>
                  <p:nvPr/>
                </p:nvSpPr>
                <p:spPr>
                  <a:xfrm>
                    <a:off x="1470664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27" name="Graphic 7">
                  <a:extLst>
                    <a:ext uri="{FF2B5EF4-FFF2-40B4-BE49-F238E27FC236}">
                      <a16:creationId xmlns:a16="http://schemas.microsoft.com/office/drawing/2014/main" id="{AF684EBF-6D94-4139-81C9-8354F6222C3D}"/>
                    </a:ext>
                  </a:extLst>
                </p:cNvPr>
                <p:cNvGrpSpPr/>
                <p:nvPr/>
              </p:nvGrpSpPr>
              <p:grpSpPr>
                <a:xfrm>
                  <a:off x="15497085" y="7571720"/>
                  <a:ext cx="110661" cy="110661"/>
                  <a:chOff x="15497085" y="7571720"/>
                  <a:chExt cx="110661" cy="110661"/>
                </a:xfrm>
                <a:grpFill/>
              </p:grpSpPr>
              <p:sp>
                <p:nvSpPr>
                  <p:cNvPr id="1643" name="Freeform: Shape 1642">
                    <a:extLst>
                      <a:ext uri="{FF2B5EF4-FFF2-40B4-BE49-F238E27FC236}">
                        <a16:creationId xmlns:a16="http://schemas.microsoft.com/office/drawing/2014/main" id="{4F4B5458-09CF-466F-8D4A-177F02F0A935}"/>
                      </a:ext>
                    </a:extLst>
                  </p:cNvPr>
                  <p:cNvSpPr/>
                  <p:nvPr/>
                </p:nvSpPr>
                <p:spPr>
                  <a:xfrm>
                    <a:off x="1554451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4" name="Freeform: Shape 1643">
                    <a:extLst>
                      <a:ext uri="{FF2B5EF4-FFF2-40B4-BE49-F238E27FC236}">
                        <a16:creationId xmlns:a16="http://schemas.microsoft.com/office/drawing/2014/main" id="{814AC78B-4600-4A54-99E8-C5292D835364}"/>
                      </a:ext>
                    </a:extLst>
                  </p:cNvPr>
                  <p:cNvSpPr/>
                  <p:nvPr/>
                </p:nvSpPr>
                <p:spPr>
                  <a:xfrm>
                    <a:off x="1549708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28" name="Graphic 7">
                  <a:extLst>
                    <a:ext uri="{FF2B5EF4-FFF2-40B4-BE49-F238E27FC236}">
                      <a16:creationId xmlns:a16="http://schemas.microsoft.com/office/drawing/2014/main" id="{BED82D94-AF7F-4EBA-9030-EE702528A418}"/>
                    </a:ext>
                  </a:extLst>
                </p:cNvPr>
                <p:cNvGrpSpPr/>
                <p:nvPr/>
              </p:nvGrpSpPr>
              <p:grpSpPr>
                <a:xfrm>
                  <a:off x="16287522" y="7571720"/>
                  <a:ext cx="110661" cy="110661"/>
                  <a:chOff x="16287522" y="7571720"/>
                  <a:chExt cx="110661" cy="110661"/>
                </a:xfrm>
                <a:grpFill/>
              </p:grpSpPr>
              <p:sp>
                <p:nvSpPr>
                  <p:cNvPr id="1641" name="Freeform: Shape 1640">
                    <a:extLst>
                      <a:ext uri="{FF2B5EF4-FFF2-40B4-BE49-F238E27FC236}">
                        <a16:creationId xmlns:a16="http://schemas.microsoft.com/office/drawing/2014/main" id="{7FD40E23-131F-49A1-B9DA-5AAF5F243B38}"/>
                      </a:ext>
                    </a:extLst>
                  </p:cNvPr>
                  <p:cNvSpPr/>
                  <p:nvPr/>
                </p:nvSpPr>
                <p:spPr>
                  <a:xfrm>
                    <a:off x="1633494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2" name="Freeform: Shape 1641">
                    <a:extLst>
                      <a:ext uri="{FF2B5EF4-FFF2-40B4-BE49-F238E27FC236}">
                        <a16:creationId xmlns:a16="http://schemas.microsoft.com/office/drawing/2014/main" id="{EB584F3F-4414-4C29-B052-F2CEDC1C7C8C}"/>
                      </a:ext>
                    </a:extLst>
                  </p:cNvPr>
                  <p:cNvSpPr/>
                  <p:nvPr/>
                </p:nvSpPr>
                <p:spPr>
                  <a:xfrm>
                    <a:off x="1628752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29" name="Graphic 7">
                  <a:extLst>
                    <a:ext uri="{FF2B5EF4-FFF2-40B4-BE49-F238E27FC236}">
                      <a16:creationId xmlns:a16="http://schemas.microsoft.com/office/drawing/2014/main" id="{74E1301C-6717-4679-ADC0-2B2E010CC0E9}"/>
                    </a:ext>
                  </a:extLst>
                </p:cNvPr>
                <p:cNvGrpSpPr/>
                <p:nvPr/>
              </p:nvGrpSpPr>
              <p:grpSpPr>
                <a:xfrm>
                  <a:off x="17077958" y="7571720"/>
                  <a:ext cx="110661" cy="110661"/>
                  <a:chOff x="17077958" y="7571720"/>
                  <a:chExt cx="110661" cy="110661"/>
                </a:xfrm>
                <a:grpFill/>
              </p:grpSpPr>
              <p:sp>
                <p:nvSpPr>
                  <p:cNvPr id="1639" name="Freeform: Shape 1638">
                    <a:extLst>
                      <a:ext uri="{FF2B5EF4-FFF2-40B4-BE49-F238E27FC236}">
                        <a16:creationId xmlns:a16="http://schemas.microsoft.com/office/drawing/2014/main" id="{03E63D19-CA6E-421A-9EFF-6FD1BDF6D7DB}"/>
                      </a:ext>
                    </a:extLst>
                  </p:cNvPr>
                  <p:cNvSpPr/>
                  <p:nvPr/>
                </p:nvSpPr>
                <p:spPr>
                  <a:xfrm>
                    <a:off x="17125384"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0" name="Freeform: Shape 1639">
                    <a:extLst>
                      <a:ext uri="{FF2B5EF4-FFF2-40B4-BE49-F238E27FC236}">
                        <a16:creationId xmlns:a16="http://schemas.microsoft.com/office/drawing/2014/main" id="{A5FFBE44-3F03-4250-AD87-6FDED8EDDAC5}"/>
                      </a:ext>
                    </a:extLst>
                  </p:cNvPr>
                  <p:cNvSpPr/>
                  <p:nvPr/>
                </p:nvSpPr>
                <p:spPr>
                  <a:xfrm>
                    <a:off x="1707795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30" name="Graphic 7">
                  <a:extLst>
                    <a:ext uri="{FF2B5EF4-FFF2-40B4-BE49-F238E27FC236}">
                      <a16:creationId xmlns:a16="http://schemas.microsoft.com/office/drawing/2014/main" id="{6C005F60-EC94-454E-B07A-9835CAAE3803}"/>
                    </a:ext>
                  </a:extLst>
                </p:cNvPr>
                <p:cNvGrpSpPr/>
                <p:nvPr/>
              </p:nvGrpSpPr>
              <p:grpSpPr>
                <a:xfrm>
                  <a:off x="17868395" y="7571720"/>
                  <a:ext cx="110661" cy="110661"/>
                  <a:chOff x="17868395" y="7571720"/>
                  <a:chExt cx="110661" cy="110661"/>
                </a:xfrm>
                <a:grpFill/>
              </p:grpSpPr>
              <p:sp>
                <p:nvSpPr>
                  <p:cNvPr id="1637" name="Freeform: Shape 1636">
                    <a:extLst>
                      <a:ext uri="{FF2B5EF4-FFF2-40B4-BE49-F238E27FC236}">
                        <a16:creationId xmlns:a16="http://schemas.microsoft.com/office/drawing/2014/main" id="{F31C8600-5062-43D6-9F64-AD89F51A80E4}"/>
                      </a:ext>
                    </a:extLst>
                  </p:cNvPr>
                  <p:cNvSpPr/>
                  <p:nvPr/>
                </p:nvSpPr>
                <p:spPr>
                  <a:xfrm>
                    <a:off x="1791582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8" name="Freeform: Shape 1637">
                    <a:extLst>
                      <a:ext uri="{FF2B5EF4-FFF2-40B4-BE49-F238E27FC236}">
                        <a16:creationId xmlns:a16="http://schemas.microsoft.com/office/drawing/2014/main" id="{1AADD9E4-268E-47C9-A2A2-ECFD419AE5B4}"/>
                      </a:ext>
                    </a:extLst>
                  </p:cNvPr>
                  <p:cNvSpPr/>
                  <p:nvPr/>
                </p:nvSpPr>
                <p:spPr>
                  <a:xfrm>
                    <a:off x="1786839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31" name="Graphic 7">
                  <a:extLst>
                    <a:ext uri="{FF2B5EF4-FFF2-40B4-BE49-F238E27FC236}">
                      <a16:creationId xmlns:a16="http://schemas.microsoft.com/office/drawing/2014/main" id="{75F715E4-FE82-44A6-9FBC-B0F5F9759467}"/>
                    </a:ext>
                  </a:extLst>
                </p:cNvPr>
                <p:cNvGrpSpPr/>
                <p:nvPr/>
              </p:nvGrpSpPr>
              <p:grpSpPr>
                <a:xfrm>
                  <a:off x="18658831" y="7571720"/>
                  <a:ext cx="110661" cy="110661"/>
                  <a:chOff x="18658831" y="7571720"/>
                  <a:chExt cx="110661" cy="110661"/>
                </a:xfrm>
                <a:grpFill/>
              </p:grpSpPr>
              <p:sp>
                <p:nvSpPr>
                  <p:cNvPr id="1635" name="Freeform: Shape 1634">
                    <a:extLst>
                      <a:ext uri="{FF2B5EF4-FFF2-40B4-BE49-F238E27FC236}">
                        <a16:creationId xmlns:a16="http://schemas.microsoft.com/office/drawing/2014/main" id="{0DFC2AE6-CB94-4F33-A8A9-277BF2892B63}"/>
                      </a:ext>
                    </a:extLst>
                  </p:cNvPr>
                  <p:cNvSpPr/>
                  <p:nvPr/>
                </p:nvSpPr>
                <p:spPr>
                  <a:xfrm>
                    <a:off x="1870625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6" name="Freeform: Shape 1635">
                    <a:extLst>
                      <a:ext uri="{FF2B5EF4-FFF2-40B4-BE49-F238E27FC236}">
                        <a16:creationId xmlns:a16="http://schemas.microsoft.com/office/drawing/2014/main" id="{F99235C9-6383-461A-80D4-6461DD7F7CF6}"/>
                      </a:ext>
                    </a:extLst>
                  </p:cNvPr>
                  <p:cNvSpPr/>
                  <p:nvPr/>
                </p:nvSpPr>
                <p:spPr>
                  <a:xfrm>
                    <a:off x="18658831"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32" name="Graphic 7">
                  <a:extLst>
                    <a:ext uri="{FF2B5EF4-FFF2-40B4-BE49-F238E27FC236}">
                      <a16:creationId xmlns:a16="http://schemas.microsoft.com/office/drawing/2014/main" id="{09003AF5-AB0E-4E4B-97B3-3FB532777BDC}"/>
                    </a:ext>
                  </a:extLst>
                </p:cNvPr>
                <p:cNvGrpSpPr/>
                <p:nvPr/>
              </p:nvGrpSpPr>
              <p:grpSpPr>
                <a:xfrm>
                  <a:off x="19449268" y="7571720"/>
                  <a:ext cx="110661" cy="110661"/>
                  <a:chOff x="19449268" y="7571720"/>
                  <a:chExt cx="110661" cy="110661"/>
                </a:xfrm>
                <a:grpFill/>
              </p:grpSpPr>
              <p:sp>
                <p:nvSpPr>
                  <p:cNvPr id="1633" name="Freeform: Shape 1632">
                    <a:extLst>
                      <a:ext uri="{FF2B5EF4-FFF2-40B4-BE49-F238E27FC236}">
                        <a16:creationId xmlns:a16="http://schemas.microsoft.com/office/drawing/2014/main" id="{997EDF0B-6546-42BB-9FE2-24384935D3B5}"/>
                      </a:ext>
                    </a:extLst>
                  </p:cNvPr>
                  <p:cNvSpPr/>
                  <p:nvPr/>
                </p:nvSpPr>
                <p:spPr>
                  <a:xfrm>
                    <a:off x="19496694"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4" name="Freeform: Shape 1633">
                    <a:extLst>
                      <a:ext uri="{FF2B5EF4-FFF2-40B4-BE49-F238E27FC236}">
                        <a16:creationId xmlns:a16="http://schemas.microsoft.com/office/drawing/2014/main" id="{E7C791A3-D64A-4AFC-869C-8AD13AA6E76E}"/>
                      </a:ext>
                    </a:extLst>
                  </p:cNvPr>
                  <p:cNvSpPr/>
                  <p:nvPr/>
                </p:nvSpPr>
                <p:spPr>
                  <a:xfrm>
                    <a:off x="1944926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8" name="Graphic 7">
                <a:extLst>
                  <a:ext uri="{FF2B5EF4-FFF2-40B4-BE49-F238E27FC236}">
                    <a16:creationId xmlns:a16="http://schemas.microsoft.com/office/drawing/2014/main" id="{C52D5650-8D9E-4DB7-A090-7A20399D497C}"/>
                  </a:ext>
                </a:extLst>
              </p:cNvPr>
              <p:cNvGrpSpPr/>
              <p:nvPr/>
            </p:nvGrpSpPr>
            <p:grpSpPr>
              <a:xfrm>
                <a:off x="13125775" y="8362157"/>
                <a:ext cx="6434153" cy="110661"/>
                <a:chOff x="13125775" y="8362157"/>
                <a:chExt cx="6434153" cy="110661"/>
              </a:xfrm>
              <a:grpFill/>
            </p:grpSpPr>
            <p:grpSp>
              <p:nvGrpSpPr>
                <p:cNvPr id="1597" name="Graphic 7">
                  <a:extLst>
                    <a:ext uri="{FF2B5EF4-FFF2-40B4-BE49-F238E27FC236}">
                      <a16:creationId xmlns:a16="http://schemas.microsoft.com/office/drawing/2014/main" id="{34ADA4A8-117F-4F9C-957A-4233D233BECC}"/>
                    </a:ext>
                  </a:extLst>
                </p:cNvPr>
                <p:cNvGrpSpPr/>
                <p:nvPr/>
              </p:nvGrpSpPr>
              <p:grpSpPr>
                <a:xfrm>
                  <a:off x="13125775" y="8362157"/>
                  <a:ext cx="110661" cy="110661"/>
                  <a:chOff x="13125775" y="8362157"/>
                  <a:chExt cx="110661" cy="110661"/>
                </a:xfrm>
                <a:grpFill/>
              </p:grpSpPr>
              <p:sp>
                <p:nvSpPr>
                  <p:cNvPr id="1622" name="Freeform: Shape 1621">
                    <a:extLst>
                      <a:ext uri="{FF2B5EF4-FFF2-40B4-BE49-F238E27FC236}">
                        <a16:creationId xmlns:a16="http://schemas.microsoft.com/office/drawing/2014/main" id="{D55C7FD1-D409-4B83-B0E9-FF02ADDEB14A}"/>
                      </a:ext>
                    </a:extLst>
                  </p:cNvPr>
                  <p:cNvSpPr/>
                  <p:nvPr/>
                </p:nvSpPr>
                <p:spPr>
                  <a:xfrm>
                    <a:off x="1317320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3" name="Freeform: Shape 1622">
                    <a:extLst>
                      <a:ext uri="{FF2B5EF4-FFF2-40B4-BE49-F238E27FC236}">
                        <a16:creationId xmlns:a16="http://schemas.microsoft.com/office/drawing/2014/main" id="{8BDD9BCB-B6D6-4247-9324-E891EE37A0EE}"/>
                      </a:ext>
                    </a:extLst>
                  </p:cNvPr>
                  <p:cNvSpPr/>
                  <p:nvPr/>
                </p:nvSpPr>
                <p:spPr>
                  <a:xfrm>
                    <a:off x="1312577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98" name="Graphic 7">
                  <a:extLst>
                    <a:ext uri="{FF2B5EF4-FFF2-40B4-BE49-F238E27FC236}">
                      <a16:creationId xmlns:a16="http://schemas.microsoft.com/office/drawing/2014/main" id="{3E500553-21B2-41B1-98AB-A35722F945D6}"/>
                    </a:ext>
                  </a:extLst>
                </p:cNvPr>
                <p:cNvGrpSpPr/>
                <p:nvPr/>
              </p:nvGrpSpPr>
              <p:grpSpPr>
                <a:xfrm>
                  <a:off x="13916212" y="8362157"/>
                  <a:ext cx="110661" cy="110661"/>
                  <a:chOff x="13916212" y="8362157"/>
                  <a:chExt cx="110661" cy="110661"/>
                </a:xfrm>
                <a:grpFill/>
              </p:grpSpPr>
              <p:sp>
                <p:nvSpPr>
                  <p:cNvPr id="1620" name="Freeform: Shape 1619">
                    <a:extLst>
                      <a:ext uri="{FF2B5EF4-FFF2-40B4-BE49-F238E27FC236}">
                        <a16:creationId xmlns:a16="http://schemas.microsoft.com/office/drawing/2014/main" id="{0AB028C0-352C-437A-BC9C-4C54E6140CA4}"/>
                      </a:ext>
                    </a:extLst>
                  </p:cNvPr>
                  <p:cNvSpPr/>
                  <p:nvPr/>
                </p:nvSpPr>
                <p:spPr>
                  <a:xfrm>
                    <a:off x="1396363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1" name="Freeform: Shape 1620">
                    <a:extLst>
                      <a:ext uri="{FF2B5EF4-FFF2-40B4-BE49-F238E27FC236}">
                        <a16:creationId xmlns:a16="http://schemas.microsoft.com/office/drawing/2014/main" id="{B3F131DB-63AD-4925-8AF7-EE273412744C}"/>
                      </a:ext>
                    </a:extLst>
                  </p:cNvPr>
                  <p:cNvSpPr/>
                  <p:nvPr/>
                </p:nvSpPr>
                <p:spPr>
                  <a:xfrm>
                    <a:off x="1391621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99" name="Graphic 7">
                  <a:extLst>
                    <a:ext uri="{FF2B5EF4-FFF2-40B4-BE49-F238E27FC236}">
                      <a16:creationId xmlns:a16="http://schemas.microsoft.com/office/drawing/2014/main" id="{09DF4271-7921-4759-945A-2B048C460028}"/>
                    </a:ext>
                  </a:extLst>
                </p:cNvPr>
                <p:cNvGrpSpPr/>
                <p:nvPr/>
              </p:nvGrpSpPr>
              <p:grpSpPr>
                <a:xfrm>
                  <a:off x="14706648" y="8362157"/>
                  <a:ext cx="110661" cy="110661"/>
                  <a:chOff x="14706648" y="8362157"/>
                  <a:chExt cx="110661" cy="110661"/>
                </a:xfrm>
                <a:grpFill/>
              </p:grpSpPr>
              <p:sp>
                <p:nvSpPr>
                  <p:cNvPr id="1618" name="Freeform: Shape 1617">
                    <a:extLst>
                      <a:ext uri="{FF2B5EF4-FFF2-40B4-BE49-F238E27FC236}">
                        <a16:creationId xmlns:a16="http://schemas.microsoft.com/office/drawing/2014/main" id="{6CBEFCB8-D682-45A2-B773-B152A450E91B}"/>
                      </a:ext>
                    </a:extLst>
                  </p:cNvPr>
                  <p:cNvSpPr/>
                  <p:nvPr/>
                </p:nvSpPr>
                <p:spPr>
                  <a:xfrm>
                    <a:off x="1475407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9" name="Freeform: Shape 1618">
                    <a:extLst>
                      <a:ext uri="{FF2B5EF4-FFF2-40B4-BE49-F238E27FC236}">
                        <a16:creationId xmlns:a16="http://schemas.microsoft.com/office/drawing/2014/main" id="{16C1A905-BB66-4840-9905-78A87360FECF}"/>
                      </a:ext>
                    </a:extLst>
                  </p:cNvPr>
                  <p:cNvSpPr/>
                  <p:nvPr/>
                </p:nvSpPr>
                <p:spPr>
                  <a:xfrm>
                    <a:off x="1470664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0" name="Graphic 7">
                  <a:extLst>
                    <a:ext uri="{FF2B5EF4-FFF2-40B4-BE49-F238E27FC236}">
                      <a16:creationId xmlns:a16="http://schemas.microsoft.com/office/drawing/2014/main" id="{AEA6F611-32C7-4AAC-B48E-FC6AB3581306}"/>
                    </a:ext>
                  </a:extLst>
                </p:cNvPr>
                <p:cNvGrpSpPr/>
                <p:nvPr/>
              </p:nvGrpSpPr>
              <p:grpSpPr>
                <a:xfrm>
                  <a:off x="15497085" y="8362157"/>
                  <a:ext cx="110661" cy="110661"/>
                  <a:chOff x="15497085" y="8362157"/>
                  <a:chExt cx="110661" cy="110661"/>
                </a:xfrm>
                <a:grpFill/>
              </p:grpSpPr>
              <p:sp>
                <p:nvSpPr>
                  <p:cNvPr id="1616" name="Freeform: Shape 1615">
                    <a:extLst>
                      <a:ext uri="{FF2B5EF4-FFF2-40B4-BE49-F238E27FC236}">
                        <a16:creationId xmlns:a16="http://schemas.microsoft.com/office/drawing/2014/main" id="{EB1B211F-A9BB-4870-B74F-87A0BEEB3634}"/>
                      </a:ext>
                    </a:extLst>
                  </p:cNvPr>
                  <p:cNvSpPr/>
                  <p:nvPr/>
                </p:nvSpPr>
                <p:spPr>
                  <a:xfrm>
                    <a:off x="1554451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7" name="Freeform: Shape 1616">
                    <a:extLst>
                      <a:ext uri="{FF2B5EF4-FFF2-40B4-BE49-F238E27FC236}">
                        <a16:creationId xmlns:a16="http://schemas.microsoft.com/office/drawing/2014/main" id="{C9677360-374C-4950-9A76-BB3243033362}"/>
                      </a:ext>
                    </a:extLst>
                  </p:cNvPr>
                  <p:cNvSpPr/>
                  <p:nvPr/>
                </p:nvSpPr>
                <p:spPr>
                  <a:xfrm>
                    <a:off x="1549708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1" name="Graphic 7">
                  <a:extLst>
                    <a:ext uri="{FF2B5EF4-FFF2-40B4-BE49-F238E27FC236}">
                      <a16:creationId xmlns:a16="http://schemas.microsoft.com/office/drawing/2014/main" id="{F5EA7EAA-DF78-44C5-B7A4-AE606EF64130}"/>
                    </a:ext>
                  </a:extLst>
                </p:cNvPr>
                <p:cNvGrpSpPr/>
                <p:nvPr/>
              </p:nvGrpSpPr>
              <p:grpSpPr>
                <a:xfrm>
                  <a:off x="16287522" y="8362157"/>
                  <a:ext cx="110661" cy="110661"/>
                  <a:chOff x="16287522" y="8362157"/>
                  <a:chExt cx="110661" cy="110661"/>
                </a:xfrm>
                <a:grpFill/>
              </p:grpSpPr>
              <p:sp>
                <p:nvSpPr>
                  <p:cNvPr id="1614" name="Freeform: Shape 1613">
                    <a:extLst>
                      <a:ext uri="{FF2B5EF4-FFF2-40B4-BE49-F238E27FC236}">
                        <a16:creationId xmlns:a16="http://schemas.microsoft.com/office/drawing/2014/main" id="{D547113B-F846-4225-99C5-CB0B6A4260D0}"/>
                      </a:ext>
                    </a:extLst>
                  </p:cNvPr>
                  <p:cNvSpPr/>
                  <p:nvPr/>
                </p:nvSpPr>
                <p:spPr>
                  <a:xfrm>
                    <a:off x="1633494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5" name="Freeform: Shape 1614">
                    <a:extLst>
                      <a:ext uri="{FF2B5EF4-FFF2-40B4-BE49-F238E27FC236}">
                        <a16:creationId xmlns:a16="http://schemas.microsoft.com/office/drawing/2014/main" id="{7C212F92-297C-481F-9397-E7CFE536174F}"/>
                      </a:ext>
                    </a:extLst>
                  </p:cNvPr>
                  <p:cNvSpPr/>
                  <p:nvPr/>
                </p:nvSpPr>
                <p:spPr>
                  <a:xfrm>
                    <a:off x="1628752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2" name="Graphic 7">
                  <a:extLst>
                    <a:ext uri="{FF2B5EF4-FFF2-40B4-BE49-F238E27FC236}">
                      <a16:creationId xmlns:a16="http://schemas.microsoft.com/office/drawing/2014/main" id="{7B5780AD-7364-4C73-BB22-37B86E34E04C}"/>
                    </a:ext>
                  </a:extLst>
                </p:cNvPr>
                <p:cNvGrpSpPr/>
                <p:nvPr/>
              </p:nvGrpSpPr>
              <p:grpSpPr>
                <a:xfrm>
                  <a:off x="17077958" y="8362157"/>
                  <a:ext cx="110661" cy="110661"/>
                  <a:chOff x="17077958" y="8362157"/>
                  <a:chExt cx="110661" cy="110661"/>
                </a:xfrm>
                <a:grpFill/>
              </p:grpSpPr>
              <p:sp>
                <p:nvSpPr>
                  <p:cNvPr id="1612" name="Freeform: Shape 1611">
                    <a:extLst>
                      <a:ext uri="{FF2B5EF4-FFF2-40B4-BE49-F238E27FC236}">
                        <a16:creationId xmlns:a16="http://schemas.microsoft.com/office/drawing/2014/main" id="{B4F0CC34-B937-40E8-9A10-9A1A97C21CB0}"/>
                      </a:ext>
                    </a:extLst>
                  </p:cNvPr>
                  <p:cNvSpPr/>
                  <p:nvPr/>
                </p:nvSpPr>
                <p:spPr>
                  <a:xfrm>
                    <a:off x="17125384"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3" name="Freeform: Shape 1612">
                    <a:extLst>
                      <a:ext uri="{FF2B5EF4-FFF2-40B4-BE49-F238E27FC236}">
                        <a16:creationId xmlns:a16="http://schemas.microsoft.com/office/drawing/2014/main" id="{138CD825-2294-43A5-8205-740434A11A25}"/>
                      </a:ext>
                    </a:extLst>
                  </p:cNvPr>
                  <p:cNvSpPr/>
                  <p:nvPr/>
                </p:nvSpPr>
                <p:spPr>
                  <a:xfrm>
                    <a:off x="1707795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3" name="Graphic 7">
                  <a:extLst>
                    <a:ext uri="{FF2B5EF4-FFF2-40B4-BE49-F238E27FC236}">
                      <a16:creationId xmlns:a16="http://schemas.microsoft.com/office/drawing/2014/main" id="{B9E5D33E-63BA-40E9-B20F-499108B89A98}"/>
                    </a:ext>
                  </a:extLst>
                </p:cNvPr>
                <p:cNvGrpSpPr/>
                <p:nvPr/>
              </p:nvGrpSpPr>
              <p:grpSpPr>
                <a:xfrm>
                  <a:off x="17868395" y="8362157"/>
                  <a:ext cx="110661" cy="110661"/>
                  <a:chOff x="17868395" y="8362157"/>
                  <a:chExt cx="110661" cy="110661"/>
                </a:xfrm>
                <a:grpFill/>
              </p:grpSpPr>
              <p:sp>
                <p:nvSpPr>
                  <p:cNvPr id="1610" name="Freeform: Shape 1609">
                    <a:extLst>
                      <a:ext uri="{FF2B5EF4-FFF2-40B4-BE49-F238E27FC236}">
                        <a16:creationId xmlns:a16="http://schemas.microsoft.com/office/drawing/2014/main" id="{92AA337F-137D-4B4B-B124-32E699BA5D8F}"/>
                      </a:ext>
                    </a:extLst>
                  </p:cNvPr>
                  <p:cNvSpPr/>
                  <p:nvPr/>
                </p:nvSpPr>
                <p:spPr>
                  <a:xfrm>
                    <a:off x="1791582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1" name="Freeform: Shape 1610">
                    <a:extLst>
                      <a:ext uri="{FF2B5EF4-FFF2-40B4-BE49-F238E27FC236}">
                        <a16:creationId xmlns:a16="http://schemas.microsoft.com/office/drawing/2014/main" id="{1B49DE31-9A6F-43D0-B45C-D836A657FA73}"/>
                      </a:ext>
                    </a:extLst>
                  </p:cNvPr>
                  <p:cNvSpPr/>
                  <p:nvPr/>
                </p:nvSpPr>
                <p:spPr>
                  <a:xfrm>
                    <a:off x="1786839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4" name="Graphic 7">
                  <a:extLst>
                    <a:ext uri="{FF2B5EF4-FFF2-40B4-BE49-F238E27FC236}">
                      <a16:creationId xmlns:a16="http://schemas.microsoft.com/office/drawing/2014/main" id="{13015847-717A-43F7-A07F-CC952AD97C74}"/>
                    </a:ext>
                  </a:extLst>
                </p:cNvPr>
                <p:cNvGrpSpPr/>
                <p:nvPr/>
              </p:nvGrpSpPr>
              <p:grpSpPr>
                <a:xfrm>
                  <a:off x="18658831" y="8362157"/>
                  <a:ext cx="110661" cy="110661"/>
                  <a:chOff x="18658831" y="8362157"/>
                  <a:chExt cx="110661" cy="110661"/>
                </a:xfrm>
                <a:grpFill/>
              </p:grpSpPr>
              <p:sp>
                <p:nvSpPr>
                  <p:cNvPr id="1608" name="Freeform: Shape 1607">
                    <a:extLst>
                      <a:ext uri="{FF2B5EF4-FFF2-40B4-BE49-F238E27FC236}">
                        <a16:creationId xmlns:a16="http://schemas.microsoft.com/office/drawing/2014/main" id="{C94EAE48-5245-422A-A842-3B500131F911}"/>
                      </a:ext>
                    </a:extLst>
                  </p:cNvPr>
                  <p:cNvSpPr/>
                  <p:nvPr/>
                </p:nvSpPr>
                <p:spPr>
                  <a:xfrm>
                    <a:off x="1870625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09" name="Freeform: Shape 1608">
                    <a:extLst>
                      <a:ext uri="{FF2B5EF4-FFF2-40B4-BE49-F238E27FC236}">
                        <a16:creationId xmlns:a16="http://schemas.microsoft.com/office/drawing/2014/main" id="{252C4BF9-7E23-469C-823E-36F46CB43985}"/>
                      </a:ext>
                    </a:extLst>
                  </p:cNvPr>
                  <p:cNvSpPr/>
                  <p:nvPr/>
                </p:nvSpPr>
                <p:spPr>
                  <a:xfrm>
                    <a:off x="18658831"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605" name="Graphic 7">
                  <a:extLst>
                    <a:ext uri="{FF2B5EF4-FFF2-40B4-BE49-F238E27FC236}">
                      <a16:creationId xmlns:a16="http://schemas.microsoft.com/office/drawing/2014/main" id="{9AE8E8E0-9D75-45BC-80C6-F0A4095FF97C}"/>
                    </a:ext>
                  </a:extLst>
                </p:cNvPr>
                <p:cNvGrpSpPr/>
                <p:nvPr/>
              </p:nvGrpSpPr>
              <p:grpSpPr>
                <a:xfrm>
                  <a:off x="19449268" y="8362157"/>
                  <a:ext cx="110661" cy="110661"/>
                  <a:chOff x="19449268" y="8362157"/>
                  <a:chExt cx="110661" cy="110661"/>
                </a:xfrm>
                <a:grpFill/>
              </p:grpSpPr>
              <p:sp>
                <p:nvSpPr>
                  <p:cNvPr id="1606" name="Freeform: Shape 1605">
                    <a:extLst>
                      <a:ext uri="{FF2B5EF4-FFF2-40B4-BE49-F238E27FC236}">
                        <a16:creationId xmlns:a16="http://schemas.microsoft.com/office/drawing/2014/main" id="{475C5E5E-F708-4CB0-A3AB-809CB086F999}"/>
                      </a:ext>
                    </a:extLst>
                  </p:cNvPr>
                  <p:cNvSpPr/>
                  <p:nvPr/>
                </p:nvSpPr>
                <p:spPr>
                  <a:xfrm>
                    <a:off x="19496694"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07" name="Freeform: Shape 1606">
                    <a:extLst>
                      <a:ext uri="{FF2B5EF4-FFF2-40B4-BE49-F238E27FC236}">
                        <a16:creationId xmlns:a16="http://schemas.microsoft.com/office/drawing/2014/main" id="{3B757638-D75B-436E-8668-9B05619E17D9}"/>
                      </a:ext>
                    </a:extLst>
                  </p:cNvPr>
                  <p:cNvSpPr/>
                  <p:nvPr/>
                </p:nvSpPr>
                <p:spPr>
                  <a:xfrm>
                    <a:off x="1944926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569" name="Graphic 7">
                <a:extLst>
                  <a:ext uri="{FF2B5EF4-FFF2-40B4-BE49-F238E27FC236}">
                    <a16:creationId xmlns:a16="http://schemas.microsoft.com/office/drawing/2014/main" id="{7DAE289B-4C84-4C0F-A762-A5AA477D9D24}"/>
                  </a:ext>
                </a:extLst>
              </p:cNvPr>
              <p:cNvGrpSpPr/>
              <p:nvPr/>
            </p:nvGrpSpPr>
            <p:grpSpPr>
              <a:xfrm>
                <a:off x="13125775" y="9152593"/>
                <a:ext cx="6434153" cy="110661"/>
                <a:chOff x="13125775" y="9152593"/>
                <a:chExt cx="6434153" cy="110661"/>
              </a:xfrm>
              <a:grpFill/>
            </p:grpSpPr>
            <p:grpSp>
              <p:nvGrpSpPr>
                <p:cNvPr id="1570" name="Graphic 7">
                  <a:extLst>
                    <a:ext uri="{FF2B5EF4-FFF2-40B4-BE49-F238E27FC236}">
                      <a16:creationId xmlns:a16="http://schemas.microsoft.com/office/drawing/2014/main" id="{D804092A-747B-4213-8EC4-6DFED911A3AE}"/>
                    </a:ext>
                  </a:extLst>
                </p:cNvPr>
                <p:cNvGrpSpPr/>
                <p:nvPr/>
              </p:nvGrpSpPr>
              <p:grpSpPr>
                <a:xfrm>
                  <a:off x="13125775" y="9152593"/>
                  <a:ext cx="110661" cy="110661"/>
                  <a:chOff x="13125775" y="9152593"/>
                  <a:chExt cx="110661" cy="110661"/>
                </a:xfrm>
                <a:grpFill/>
              </p:grpSpPr>
              <p:sp>
                <p:nvSpPr>
                  <p:cNvPr id="1595" name="Freeform: Shape 1594">
                    <a:extLst>
                      <a:ext uri="{FF2B5EF4-FFF2-40B4-BE49-F238E27FC236}">
                        <a16:creationId xmlns:a16="http://schemas.microsoft.com/office/drawing/2014/main" id="{B12C9FE4-1727-4267-A786-45F0089FC47F}"/>
                      </a:ext>
                    </a:extLst>
                  </p:cNvPr>
                  <p:cNvSpPr/>
                  <p:nvPr/>
                </p:nvSpPr>
                <p:spPr>
                  <a:xfrm>
                    <a:off x="1317320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6" name="Freeform: Shape 1595">
                    <a:extLst>
                      <a:ext uri="{FF2B5EF4-FFF2-40B4-BE49-F238E27FC236}">
                        <a16:creationId xmlns:a16="http://schemas.microsoft.com/office/drawing/2014/main" id="{11A4ADFB-5861-443E-8ECA-7240C9945588}"/>
                      </a:ext>
                    </a:extLst>
                  </p:cNvPr>
                  <p:cNvSpPr/>
                  <p:nvPr/>
                </p:nvSpPr>
                <p:spPr>
                  <a:xfrm>
                    <a:off x="1312577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1" name="Graphic 7">
                  <a:extLst>
                    <a:ext uri="{FF2B5EF4-FFF2-40B4-BE49-F238E27FC236}">
                      <a16:creationId xmlns:a16="http://schemas.microsoft.com/office/drawing/2014/main" id="{9520BF00-06AC-43A6-B76E-E4D5F6BADCCB}"/>
                    </a:ext>
                  </a:extLst>
                </p:cNvPr>
                <p:cNvGrpSpPr/>
                <p:nvPr/>
              </p:nvGrpSpPr>
              <p:grpSpPr>
                <a:xfrm>
                  <a:off x="13916212" y="9152593"/>
                  <a:ext cx="110661" cy="110661"/>
                  <a:chOff x="13916212" y="9152593"/>
                  <a:chExt cx="110661" cy="110661"/>
                </a:xfrm>
                <a:grpFill/>
              </p:grpSpPr>
              <p:sp>
                <p:nvSpPr>
                  <p:cNvPr id="1593" name="Freeform: Shape 1592">
                    <a:extLst>
                      <a:ext uri="{FF2B5EF4-FFF2-40B4-BE49-F238E27FC236}">
                        <a16:creationId xmlns:a16="http://schemas.microsoft.com/office/drawing/2014/main" id="{54D7AFD4-7EF3-4B0E-98F5-05916E668918}"/>
                      </a:ext>
                    </a:extLst>
                  </p:cNvPr>
                  <p:cNvSpPr/>
                  <p:nvPr/>
                </p:nvSpPr>
                <p:spPr>
                  <a:xfrm>
                    <a:off x="1396363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4" name="Freeform: Shape 1593">
                    <a:extLst>
                      <a:ext uri="{FF2B5EF4-FFF2-40B4-BE49-F238E27FC236}">
                        <a16:creationId xmlns:a16="http://schemas.microsoft.com/office/drawing/2014/main" id="{8031B5CD-BB54-4CB6-8C11-D783A737443C}"/>
                      </a:ext>
                    </a:extLst>
                  </p:cNvPr>
                  <p:cNvSpPr/>
                  <p:nvPr/>
                </p:nvSpPr>
                <p:spPr>
                  <a:xfrm>
                    <a:off x="1391621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2" name="Graphic 7">
                  <a:extLst>
                    <a:ext uri="{FF2B5EF4-FFF2-40B4-BE49-F238E27FC236}">
                      <a16:creationId xmlns:a16="http://schemas.microsoft.com/office/drawing/2014/main" id="{2037B336-F828-43A5-B7EE-81297AC61CA6}"/>
                    </a:ext>
                  </a:extLst>
                </p:cNvPr>
                <p:cNvGrpSpPr/>
                <p:nvPr/>
              </p:nvGrpSpPr>
              <p:grpSpPr>
                <a:xfrm>
                  <a:off x="14706648" y="9152593"/>
                  <a:ext cx="110661" cy="110661"/>
                  <a:chOff x="14706648" y="9152593"/>
                  <a:chExt cx="110661" cy="110661"/>
                </a:xfrm>
                <a:grpFill/>
              </p:grpSpPr>
              <p:sp>
                <p:nvSpPr>
                  <p:cNvPr id="1591" name="Freeform: Shape 1590">
                    <a:extLst>
                      <a:ext uri="{FF2B5EF4-FFF2-40B4-BE49-F238E27FC236}">
                        <a16:creationId xmlns:a16="http://schemas.microsoft.com/office/drawing/2014/main" id="{A30D4173-8929-4D40-88A4-A4AD1D2D1950}"/>
                      </a:ext>
                    </a:extLst>
                  </p:cNvPr>
                  <p:cNvSpPr/>
                  <p:nvPr/>
                </p:nvSpPr>
                <p:spPr>
                  <a:xfrm>
                    <a:off x="1475407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2" name="Freeform: Shape 1591">
                    <a:extLst>
                      <a:ext uri="{FF2B5EF4-FFF2-40B4-BE49-F238E27FC236}">
                        <a16:creationId xmlns:a16="http://schemas.microsoft.com/office/drawing/2014/main" id="{468FA5DF-EE4D-41D5-A79B-06C133C8B3AF}"/>
                      </a:ext>
                    </a:extLst>
                  </p:cNvPr>
                  <p:cNvSpPr/>
                  <p:nvPr/>
                </p:nvSpPr>
                <p:spPr>
                  <a:xfrm>
                    <a:off x="1470664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3" name="Graphic 7">
                  <a:extLst>
                    <a:ext uri="{FF2B5EF4-FFF2-40B4-BE49-F238E27FC236}">
                      <a16:creationId xmlns:a16="http://schemas.microsoft.com/office/drawing/2014/main" id="{C9B4BDB3-24C3-476C-9CCA-29DC03AA4AA3}"/>
                    </a:ext>
                  </a:extLst>
                </p:cNvPr>
                <p:cNvGrpSpPr/>
                <p:nvPr/>
              </p:nvGrpSpPr>
              <p:grpSpPr>
                <a:xfrm>
                  <a:off x="15497085" y="9152593"/>
                  <a:ext cx="110661" cy="110661"/>
                  <a:chOff x="15497085" y="9152593"/>
                  <a:chExt cx="110661" cy="110661"/>
                </a:xfrm>
                <a:grpFill/>
              </p:grpSpPr>
              <p:sp>
                <p:nvSpPr>
                  <p:cNvPr id="1589" name="Freeform: Shape 1588">
                    <a:extLst>
                      <a:ext uri="{FF2B5EF4-FFF2-40B4-BE49-F238E27FC236}">
                        <a16:creationId xmlns:a16="http://schemas.microsoft.com/office/drawing/2014/main" id="{BD3DFDC6-0189-437C-99BE-AF67035084DA}"/>
                      </a:ext>
                    </a:extLst>
                  </p:cNvPr>
                  <p:cNvSpPr/>
                  <p:nvPr/>
                </p:nvSpPr>
                <p:spPr>
                  <a:xfrm>
                    <a:off x="1554451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0" name="Freeform: Shape 1589">
                    <a:extLst>
                      <a:ext uri="{FF2B5EF4-FFF2-40B4-BE49-F238E27FC236}">
                        <a16:creationId xmlns:a16="http://schemas.microsoft.com/office/drawing/2014/main" id="{23254A04-E4DF-499A-9573-FB4A86C854E9}"/>
                      </a:ext>
                    </a:extLst>
                  </p:cNvPr>
                  <p:cNvSpPr/>
                  <p:nvPr/>
                </p:nvSpPr>
                <p:spPr>
                  <a:xfrm>
                    <a:off x="1549708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4" name="Graphic 7">
                  <a:extLst>
                    <a:ext uri="{FF2B5EF4-FFF2-40B4-BE49-F238E27FC236}">
                      <a16:creationId xmlns:a16="http://schemas.microsoft.com/office/drawing/2014/main" id="{079FF36B-11EC-4406-8326-E8F5846F0ABA}"/>
                    </a:ext>
                  </a:extLst>
                </p:cNvPr>
                <p:cNvGrpSpPr/>
                <p:nvPr/>
              </p:nvGrpSpPr>
              <p:grpSpPr>
                <a:xfrm>
                  <a:off x="16287522" y="9152593"/>
                  <a:ext cx="110661" cy="110661"/>
                  <a:chOff x="16287522" y="9152593"/>
                  <a:chExt cx="110661" cy="110661"/>
                </a:xfrm>
                <a:grpFill/>
              </p:grpSpPr>
              <p:sp>
                <p:nvSpPr>
                  <p:cNvPr id="1587" name="Freeform: Shape 1586">
                    <a:extLst>
                      <a:ext uri="{FF2B5EF4-FFF2-40B4-BE49-F238E27FC236}">
                        <a16:creationId xmlns:a16="http://schemas.microsoft.com/office/drawing/2014/main" id="{DE1AC8F8-E7DF-4A57-BE46-C9C550373AB2}"/>
                      </a:ext>
                    </a:extLst>
                  </p:cNvPr>
                  <p:cNvSpPr/>
                  <p:nvPr/>
                </p:nvSpPr>
                <p:spPr>
                  <a:xfrm>
                    <a:off x="1633494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8" name="Freeform: Shape 1587">
                    <a:extLst>
                      <a:ext uri="{FF2B5EF4-FFF2-40B4-BE49-F238E27FC236}">
                        <a16:creationId xmlns:a16="http://schemas.microsoft.com/office/drawing/2014/main" id="{BE6D0F92-01F5-4512-B3CB-0F2F28169B8D}"/>
                      </a:ext>
                    </a:extLst>
                  </p:cNvPr>
                  <p:cNvSpPr/>
                  <p:nvPr/>
                </p:nvSpPr>
                <p:spPr>
                  <a:xfrm>
                    <a:off x="1628752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5" name="Graphic 7">
                  <a:extLst>
                    <a:ext uri="{FF2B5EF4-FFF2-40B4-BE49-F238E27FC236}">
                      <a16:creationId xmlns:a16="http://schemas.microsoft.com/office/drawing/2014/main" id="{D5C4A198-AB32-4DBF-8AC7-6B112FF963C0}"/>
                    </a:ext>
                  </a:extLst>
                </p:cNvPr>
                <p:cNvGrpSpPr/>
                <p:nvPr/>
              </p:nvGrpSpPr>
              <p:grpSpPr>
                <a:xfrm>
                  <a:off x="17077958" y="9152593"/>
                  <a:ext cx="110661" cy="110661"/>
                  <a:chOff x="17077958" y="9152593"/>
                  <a:chExt cx="110661" cy="110661"/>
                </a:xfrm>
                <a:grpFill/>
              </p:grpSpPr>
              <p:sp>
                <p:nvSpPr>
                  <p:cNvPr id="1585" name="Freeform: Shape 1584">
                    <a:extLst>
                      <a:ext uri="{FF2B5EF4-FFF2-40B4-BE49-F238E27FC236}">
                        <a16:creationId xmlns:a16="http://schemas.microsoft.com/office/drawing/2014/main" id="{1A4EAAC8-9976-433D-B856-6F2C40B4E413}"/>
                      </a:ext>
                    </a:extLst>
                  </p:cNvPr>
                  <p:cNvSpPr/>
                  <p:nvPr/>
                </p:nvSpPr>
                <p:spPr>
                  <a:xfrm>
                    <a:off x="17125384"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6" name="Freeform: Shape 1585">
                    <a:extLst>
                      <a:ext uri="{FF2B5EF4-FFF2-40B4-BE49-F238E27FC236}">
                        <a16:creationId xmlns:a16="http://schemas.microsoft.com/office/drawing/2014/main" id="{4E1F211D-A212-4692-87C4-9B1510014F4F}"/>
                      </a:ext>
                    </a:extLst>
                  </p:cNvPr>
                  <p:cNvSpPr/>
                  <p:nvPr/>
                </p:nvSpPr>
                <p:spPr>
                  <a:xfrm>
                    <a:off x="1707795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6" name="Graphic 7">
                  <a:extLst>
                    <a:ext uri="{FF2B5EF4-FFF2-40B4-BE49-F238E27FC236}">
                      <a16:creationId xmlns:a16="http://schemas.microsoft.com/office/drawing/2014/main" id="{430AE4A6-7767-430B-8102-891C689E6FC9}"/>
                    </a:ext>
                  </a:extLst>
                </p:cNvPr>
                <p:cNvGrpSpPr/>
                <p:nvPr/>
              </p:nvGrpSpPr>
              <p:grpSpPr>
                <a:xfrm>
                  <a:off x="17868395" y="9152593"/>
                  <a:ext cx="110661" cy="110661"/>
                  <a:chOff x="17868395" y="9152593"/>
                  <a:chExt cx="110661" cy="110661"/>
                </a:xfrm>
                <a:grpFill/>
              </p:grpSpPr>
              <p:sp>
                <p:nvSpPr>
                  <p:cNvPr id="1583" name="Freeform: Shape 1582">
                    <a:extLst>
                      <a:ext uri="{FF2B5EF4-FFF2-40B4-BE49-F238E27FC236}">
                        <a16:creationId xmlns:a16="http://schemas.microsoft.com/office/drawing/2014/main" id="{112A8D98-863F-49F2-87C3-703F394FC052}"/>
                      </a:ext>
                    </a:extLst>
                  </p:cNvPr>
                  <p:cNvSpPr/>
                  <p:nvPr/>
                </p:nvSpPr>
                <p:spPr>
                  <a:xfrm>
                    <a:off x="1791582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4" name="Freeform: Shape 1583">
                    <a:extLst>
                      <a:ext uri="{FF2B5EF4-FFF2-40B4-BE49-F238E27FC236}">
                        <a16:creationId xmlns:a16="http://schemas.microsoft.com/office/drawing/2014/main" id="{960C61F3-30CC-4C67-96BF-1EE60614EA1A}"/>
                      </a:ext>
                    </a:extLst>
                  </p:cNvPr>
                  <p:cNvSpPr/>
                  <p:nvPr/>
                </p:nvSpPr>
                <p:spPr>
                  <a:xfrm>
                    <a:off x="1786839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7" name="Graphic 7">
                  <a:extLst>
                    <a:ext uri="{FF2B5EF4-FFF2-40B4-BE49-F238E27FC236}">
                      <a16:creationId xmlns:a16="http://schemas.microsoft.com/office/drawing/2014/main" id="{FED48C08-AAC9-41FB-A2DC-C2CDAB98BE0B}"/>
                    </a:ext>
                  </a:extLst>
                </p:cNvPr>
                <p:cNvGrpSpPr/>
                <p:nvPr/>
              </p:nvGrpSpPr>
              <p:grpSpPr>
                <a:xfrm>
                  <a:off x="18658831" y="9152593"/>
                  <a:ext cx="110661" cy="110661"/>
                  <a:chOff x="18658831" y="9152593"/>
                  <a:chExt cx="110661" cy="110661"/>
                </a:xfrm>
                <a:grpFill/>
              </p:grpSpPr>
              <p:sp>
                <p:nvSpPr>
                  <p:cNvPr id="1581" name="Freeform: Shape 1580">
                    <a:extLst>
                      <a:ext uri="{FF2B5EF4-FFF2-40B4-BE49-F238E27FC236}">
                        <a16:creationId xmlns:a16="http://schemas.microsoft.com/office/drawing/2014/main" id="{CA7CE079-035E-4C80-A2A5-BEC0FFA2A978}"/>
                      </a:ext>
                    </a:extLst>
                  </p:cNvPr>
                  <p:cNvSpPr/>
                  <p:nvPr/>
                </p:nvSpPr>
                <p:spPr>
                  <a:xfrm>
                    <a:off x="1870625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2" name="Freeform: Shape 1581">
                    <a:extLst>
                      <a:ext uri="{FF2B5EF4-FFF2-40B4-BE49-F238E27FC236}">
                        <a16:creationId xmlns:a16="http://schemas.microsoft.com/office/drawing/2014/main" id="{DD2AB95A-67C8-4AA1-80D5-D9E3BAB130B7}"/>
                      </a:ext>
                    </a:extLst>
                  </p:cNvPr>
                  <p:cNvSpPr/>
                  <p:nvPr/>
                </p:nvSpPr>
                <p:spPr>
                  <a:xfrm>
                    <a:off x="18658831"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78" name="Graphic 7">
                  <a:extLst>
                    <a:ext uri="{FF2B5EF4-FFF2-40B4-BE49-F238E27FC236}">
                      <a16:creationId xmlns:a16="http://schemas.microsoft.com/office/drawing/2014/main" id="{206A63AC-BA62-47D8-BF2C-6329E0276DFB}"/>
                    </a:ext>
                  </a:extLst>
                </p:cNvPr>
                <p:cNvGrpSpPr/>
                <p:nvPr/>
              </p:nvGrpSpPr>
              <p:grpSpPr>
                <a:xfrm>
                  <a:off x="19449268" y="9152593"/>
                  <a:ext cx="110661" cy="110661"/>
                  <a:chOff x="19449268" y="9152593"/>
                  <a:chExt cx="110661" cy="110661"/>
                </a:xfrm>
                <a:grpFill/>
              </p:grpSpPr>
              <p:sp>
                <p:nvSpPr>
                  <p:cNvPr id="1579" name="Freeform: Shape 1578">
                    <a:extLst>
                      <a:ext uri="{FF2B5EF4-FFF2-40B4-BE49-F238E27FC236}">
                        <a16:creationId xmlns:a16="http://schemas.microsoft.com/office/drawing/2014/main" id="{3D52F38E-77C2-4D28-AEAF-4B9B2B2744AE}"/>
                      </a:ext>
                    </a:extLst>
                  </p:cNvPr>
                  <p:cNvSpPr/>
                  <p:nvPr/>
                </p:nvSpPr>
                <p:spPr>
                  <a:xfrm>
                    <a:off x="19496694"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0" name="Freeform: Shape 1579">
                    <a:extLst>
                      <a:ext uri="{FF2B5EF4-FFF2-40B4-BE49-F238E27FC236}">
                        <a16:creationId xmlns:a16="http://schemas.microsoft.com/office/drawing/2014/main" id="{CFF0CC56-EC22-4856-B34E-F489A5DDC15F}"/>
                      </a:ext>
                    </a:extLst>
                  </p:cNvPr>
                  <p:cNvSpPr/>
                  <p:nvPr/>
                </p:nvSpPr>
                <p:spPr>
                  <a:xfrm>
                    <a:off x="1944926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nvGrpSpPr>
            <p:cNvPr id="1362" name="Graphic 7">
              <a:extLst>
                <a:ext uri="{FF2B5EF4-FFF2-40B4-BE49-F238E27FC236}">
                  <a16:creationId xmlns:a16="http://schemas.microsoft.com/office/drawing/2014/main" id="{9AC56E5D-812D-4603-AC80-D58BBE199FE1}"/>
                </a:ext>
              </a:extLst>
            </p:cNvPr>
            <p:cNvGrpSpPr/>
            <p:nvPr/>
          </p:nvGrpSpPr>
          <p:grpSpPr>
            <a:xfrm>
              <a:off x="7592719" y="2829101"/>
              <a:ext cx="4853280" cy="6434153"/>
              <a:chOff x="7592719" y="2829101"/>
              <a:chExt cx="4853280" cy="6434153"/>
            </a:xfrm>
            <a:grpFill/>
          </p:grpSpPr>
          <p:grpSp>
            <p:nvGrpSpPr>
              <p:cNvPr id="1363" name="Graphic 7">
                <a:extLst>
                  <a:ext uri="{FF2B5EF4-FFF2-40B4-BE49-F238E27FC236}">
                    <a16:creationId xmlns:a16="http://schemas.microsoft.com/office/drawing/2014/main" id="{E0F65B95-D96D-4C8A-9F59-C74BF4C7474C}"/>
                  </a:ext>
                </a:extLst>
              </p:cNvPr>
              <p:cNvGrpSpPr/>
              <p:nvPr/>
            </p:nvGrpSpPr>
            <p:grpSpPr>
              <a:xfrm>
                <a:off x="7592719" y="2829101"/>
                <a:ext cx="4853280" cy="110661"/>
                <a:chOff x="7592719" y="2829101"/>
                <a:chExt cx="4853280" cy="110661"/>
              </a:xfrm>
              <a:grpFill/>
            </p:grpSpPr>
            <p:grpSp>
              <p:nvGrpSpPr>
                <p:cNvPr id="1540" name="Graphic 7">
                  <a:extLst>
                    <a:ext uri="{FF2B5EF4-FFF2-40B4-BE49-F238E27FC236}">
                      <a16:creationId xmlns:a16="http://schemas.microsoft.com/office/drawing/2014/main" id="{C27F417E-2D4C-47DF-980F-4C11EFF9C1D6}"/>
                    </a:ext>
                  </a:extLst>
                </p:cNvPr>
                <p:cNvGrpSpPr/>
                <p:nvPr/>
              </p:nvGrpSpPr>
              <p:grpSpPr>
                <a:xfrm>
                  <a:off x="7592719" y="2829101"/>
                  <a:ext cx="110661" cy="110661"/>
                  <a:chOff x="7592719" y="2829101"/>
                  <a:chExt cx="110661" cy="110661"/>
                </a:xfrm>
                <a:grpFill/>
              </p:grpSpPr>
              <p:sp>
                <p:nvSpPr>
                  <p:cNvPr id="1559" name="Freeform: Shape 1558">
                    <a:extLst>
                      <a:ext uri="{FF2B5EF4-FFF2-40B4-BE49-F238E27FC236}">
                        <a16:creationId xmlns:a16="http://schemas.microsoft.com/office/drawing/2014/main" id="{A9C26B00-1D40-4C24-9B9B-76142EE0DDF2}"/>
                      </a:ext>
                    </a:extLst>
                  </p:cNvPr>
                  <p:cNvSpPr/>
                  <p:nvPr/>
                </p:nvSpPr>
                <p:spPr>
                  <a:xfrm>
                    <a:off x="764014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60" name="Freeform: Shape 1559">
                    <a:extLst>
                      <a:ext uri="{FF2B5EF4-FFF2-40B4-BE49-F238E27FC236}">
                        <a16:creationId xmlns:a16="http://schemas.microsoft.com/office/drawing/2014/main" id="{49BB65D6-AED7-4CA4-9596-B95C8DBB6A25}"/>
                      </a:ext>
                    </a:extLst>
                  </p:cNvPr>
                  <p:cNvSpPr/>
                  <p:nvPr/>
                </p:nvSpPr>
                <p:spPr>
                  <a:xfrm>
                    <a:off x="759271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1" name="Graphic 7">
                  <a:extLst>
                    <a:ext uri="{FF2B5EF4-FFF2-40B4-BE49-F238E27FC236}">
                      <a16:creationId xmlns:a16="http://schemas.microsoft.com/office/drawing/2014/main" id="{FA40DB06-94F7-4DBC-ACFC-17EBCD7B9BC8}"/>
                    </a:ext>
                  </a:extLst>
                </p:cNvPr>
                <p:cNvGrpSpPr/>
                <p:nvPr/>
              </p:nvGrpSpPr>
              <p:grpSpPr>
                <a:xfrm>
                  <a:off x="8383156" y="2829101"/>
                  <a:ext cx="110661" cy="110661"/>
                  <a:chOff x="8383156" y="2829101"/>
                  <a:chExt cx="110661" cy="110661"/>
                </a:xfrm>
                <a:grpFill/>
              </p:grpSpPr>
              <p:sp>
                <p:nvSpPr>
                  <p:cNvPr id="1557" name="Freeform: Shape 1556">
                    <a:extLst>
                      <a:ext uri="{FF2B5EF4-FFF2-40B4-BE49-F238E27FC236}">
                        <a16:creationId xmlns:a16="http://schemas.microsoft.com/office/drawing/2014/main" id="{11A4AD41-E006-43E9-BF04-2DC28F9803EF}"/>
                      </a:ext>
                    </a:extLst>
                  </p:cNvPr>
                  <p:cNvSpPr/>
                  <p:nvPr/>
                </p:nvSpPr>
                <p:spPr>
                  <a:xfrm>
                    <a:off x="8430582"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8" name="Freeform: Shape 1557">
                    <a:extLst>
                      <a:ext uri="{FF2B5EF4-FFF2-40B4-BE49-F238E27FC236}">
                        <a16:creationId xmlns:a16="http://schemas.microsoft.com/office/drawing/2014/main" id="{77429EAA-5FEF-48EE-8762-A263D36B104D}"/>
                      </a:ext>
                    </a:extLst>
                  </p:cNvPr>
                  <p:cNvSpPr/>
                  <p:nvPr/>
                </p:nvSpPr>
                <p:spPr>
                  <a:xfrm>
                    <a:off x="8383156"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2" name="Graphic 7">
                  <a:extLst>
                    <a:ext uri="{FF2B5EF4-FFF2-40B4-BE49-F238E27FC236}">
                      <a16:creationId xmlns:a16="http://schemas.microsoft.com/office/drawing/2014/main" id="{9E0F3880-15AA-47E1-9559-EEF3A9C7AFED}"/>
                    </a:ext>
                  </a:extLst>
                </p:cNvPr>
                <p:cNvGrpSpPr/>
                <p:nvPr/>
              </p:nvGrpSpPr>
              <p:grpSpPr>
                <a:xfrm>
                  <a:off x="9173592" y="2829101"/>
                  <a:ext cx="110661" cy="110661"/>
                  <a:chOff x="9173592" y="2829101"/>
                  <a:chExt cx="110661" cy="110661"/>
                </a:xfrm>
                <a:grpFill/>
              </p:grpSpPr>
              <p:sp>
                <p:nvSpPr>
                  <p:cNvPr id="1555" name="Freeform: Shape 1554">
                    <a:extLst>
                      <a:ext uri="{FF2B5EF4-FFF2-40B4-BE49-F238E27FC236}">
                        <a16:creationId xmlns:a16="http://schemas.microsoft.com/office/drawing/2014/main" id="{EA55B169-EFA1-4D93-B7D9-899AEB885A36}"/>
                      </a:ext>
                    </a:extLst>
                  </p:cNvPr>
                  <p:cNvSpPr/>
                  <p:nvPr/>
                </p:nvSpPr>
                <p:spPr>
                  <a:xfrm>
                    <a:off x="922101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6" name="Freeform: Shape 1555">
                    <a:extLst>
                      <a:ext uri="{FF2B5EF4-FFF2-40B4-BE49-F238E27FC236}">
                        <a16:creationId xmlns:a16="http://schemas.microsoft.com/office/drawing/2014/main" id="{29633218-78BA-47E4-8C65-6E0EEBD0F2ED}"/>
                      </a:ext>
                    </a:extLst>
                  </p:cNvPr>
                  <p:cNvSpPr/>
                  <p:nvPr/>
                </p:nvSpPr>
                <p:spPr>
                  <a:xfrm>
                    <a:off x="917359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3" name="Graphic 7">
                  <a:extLst>
                    <a:ext uri="{FF2B5EF4-FFF2-40B4-BE49-F238E27FC236}">
                      <a16:creationId xmlns:a16="http://schemas.microsoft.com/office/drawing/2014/main" id="{BCD86ED5-DC68-4403-A31D-0F0FD6DB9AE4}"/>
                    </a:ext>
                  </a:extLst>
                </p:cNvPr>
                <p:cNvGrpSpPr/>
                <p:nvPr/>
              </p:nvGrpSpPr>
              <p:grpSpPr>
                <a:xfrm>
                  <a:off x="9964029" y="2829101"/>
                  <a:ext cx="110661" cy="110661"/>
                  <a:chOff x="9964029" y="2829101"/>
                  <a:chExt cx="110661" cy="110661"/>
                </a:xfrm>
                <a:grpFill/>
              </p:grpSpPr>
              <p:sp>
                <p:nvSpPr>
                  <p:cNvPr id="1553" name="Freeform: Shape 1552">
                    <a:extLst>
                      <a:ext uri="{FF2B5EF4-FFF2-40B4-BE49-F238E27FC236}">
                        <a16:creationId xmlns:a16="http://schemas.microsoft.com/office/drawing/2014/main" id="{3A263162-856A-4F3E-A0B2-43DB67D5E872}"/>
                      </a:ext>
                    </a:extLst>
                  </p:cNvPr>
                  <p:cNvSpPr/>
                  <p:nvPr/>
                </p:nvSpPr>
                <p:spPr>
                  <a:xfrm>
                    <a:off x="1001145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4" name="Freeform: Shape 1553">
                    <a:extLst>
                      <a:ext uri="{FF2B5EF4-FFF2-40B4-BE49-F238E27FC236}">
                        <a16:creationId xmlns:a16="http://schemas.microsoft.com/office/drawing/2014/main" id="{618CCD29-118C-40A6-A13A-38A758CDD7F4}"/>
                      </a:ext>
                    </a:extLst>
                  </p:cNvPr>
                  <p:cNvSpPr/>
                  <p:nvPr/>
                </p:nvSpPr>
                <p:spPr>
                  <a:xfrm>
                    <a:off x="996402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4" name="Graphic 7">
                  <a:extLst>
                    <a:ext uri="{FF2B5EF4-FFF2-40B4-BE49-F238E27FC236}">
                      <a16:creationId xmlns:a16="http://schemas.microsoft.com/office/drawing/2014/main" id="{BB4F8835-3C3D-4377-AE77-6849C0E1FF8E}"/>
                    </a:ext>
                  </a:extLst>
                </p:cNvPr>
                <p:cNvGrpSpPr/>
                <p:nvPr/>
              </p:nvGrpSpPr>
              <p:grpSpPr>
                <a:xfrm>
                  <a:off x="10754465" y="2829101"/>
                  <a:ext cx="110661" cy="110661"/>
                  <a:chOff x="10754465" y="2829101"/>
                  <a:chExt cx="110661" cy="110661"/>
                </a:xfrm>
                <a:grpFill/>
              </p:grpSpPr>
              <p:sp>
                <p:nvSpPr>
                  <p:cNvPr id="1551" name="Freeform: Shape 1550">
                    <a:extLst>
                      <a:ext uri="{FF2B5EF4-FFF2-40B4-BE49-F238E27FC236}">
                        <a16:creationId xmlns:a16="http://schemas.microsoft.com/office/drawing/2014/main" id="{953D2A74-ABAC-4E23-B35B-8F332331DB8C}"/>
                      </a:ext>
                    </a:extLst>
                  </p:cNvPr>
                  <p:cNvSpPr/>
                  <p:nvPr/>
                </p:nvSpPr>
                <p:spPr>
                  <a:xfrm>
                    <a:off x="10801892"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2" name="Freeform: Shape 1551">
                    <a:extLst>
                      <a:ext uri="{FF2B5EF4-FFF2-40B4-BE49-F238E27FC236}">
                        <a16:creationId xmlns:a16="http://schemas.microsoft.com/office/drawing/2014/main" id="{4C555625-D690-439F-914F-325A79290232}"/>
                      </a:ext>
                    </a:extLst>
                  </p:cNvPr>
                  <p:cNvSpPr/>
                  <p:nvPr/>
                </p:nvSpPr>
                <p:spPr>
                  <a:xfrm>
                    <a:off x="1075446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5" name="Graphic 7">
                  <a:extLst>
                    <a:ext uri="{FF2B5EF4-FFF2-40B4-BE49-F238E27FC236}">
                      <a16:creationId xmlns:a16="http://schemas.microsoft.com/office/drawing/2014/main" id="{377BA029-8AFF-46BF-BF47-2CABF109AAB2}"/>
                    </a:ext>
                  </a:extLst>
                </p:cNvPr>
                <p:cNvGrpSpPr/>
                <p:nvPr/>
              </p:nvGrpSpPr>
              <p:grpSpPr>
                <a:xfrm>
                  <a:off x="11544902" y="2829101"/>
                  <a:ext cx="110661" cy="110661"/>
                  <a:chOff x="11544902" y="2829101"/>
                  <a:chExt cx="110661" cy="110661"/>
                </a:xfrm>
                <a:grpFill/>
              </p:grpSpPr>
              <p:sp>
                <p:nvSpPr>
                  <p:cNvPr id="1549" name="Freeform: Shape 1548">
                    <a:extLst>
                      <a:ext uri="{FF2B5EF4-FFF2-40B4-BE49-F238E27FC236}">
                        <a16:creationId xmlns:a16="http://schemas.microsoft.com/office/drawing/2014/main" id="{F6099912-D6C2-47AB-AD9C-39022A649E3E}"/>
                      </a:ext>
                    </a:extLst>
                  </p:cNvPr>
                  <p:cNvSpPr/>
                  <p:nvPr/>
                </p:nvSpPr>
                <p:spPr>
                  <a:xfrm>
                    <a:off x="1159232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0" name="Freeform: Shape 1549">
                    <a:extLst>
                      <a:ext uri="{FF2B5EF4-FFF2-40B4-BE49-F238E27FC236}">
                        <a16:creationId xmlns:a16="http://schemas.microsoft.com/office/drawing/2014/main" id="{2E1E82DF-2EB8-487D-A968-0B4B6DDC7494}"/>
                      </a:ext>
                    </a:extLst>
                  </p:cNvPr>
                  <p:cNvSpPr/>
                  <p:nvPr/>
                </p:nvSpPr>
                <p:spPr>
                  <a:xfrm>
                    <a:off x="1154490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46" name="Graphic 7">
                  <a:extLst>
                    <a:ext uri="{FF2B5EF4-FFF2-40B4-BE49-F238E27FC236}">
                      <a16:creationId xmlns:a16="http://schemas.microsoft.com/office/drawing/2014/main" id="{5AEF7932-DF3D-49DA-ADBB-7780A1050B31}"/>
                    </a:ext>
                  </a:extLst>
                </p:cNvPr>
                <p:cNvGrpSpPr/>
                <p:nvPr/>
              </p:nvGrpSpPr>
              <p:grpSpPr>
                <a:xfrm>
                  <a:off x="12335339" y="2829101"/>
                  <a:ext cx="110661" cy="110661"/>
                  <a:chOff x="12335339" y="2829101"/>
                  <a:chExt cx="110661" cy="110661"/>
                </a:xfrm>
                <a:grpFill/>
              </p:grpSpPr>
              <p:sp>
                <p:nvSpPr>
                  <p:cNvPr id="1547" name="Freeform: Shape 1546">
                    <a:extLst>
                      <a:ext uri="{FF2B5EF4-FFF2-40B4-BE49-F238E27FC236}">
                        <a16:creationId xmlns:a16="http://schemas.microsoft.com/office/drawing/2014/main" id="{A145B4E6-EDB3-4918-B715-D906AD9EC4D2}"/>
                      </a:ext>
                    </a:extLst>
                  </p:cNvPr>
                  <p:cNvSpPr/>
                  <p:nvPr/>
                </p:nvSpPr>
                <p:spPr>
                  <a:xfrm>
                    <a:off x="1238276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48" name="Freeform: Shape 1547">
                    <a:extLst>
                      <a:ext uri="{FF2B5EF4-FFF2-40B4-BE49-F238E27FC236}">
                        <a16:creationId xmlns:a16="http://schemas.microsoft.com/office/drawing/2014/main" id="{07E19CC1-86A3-4B7A-9764-0B82D4419BA7}"/>
                      </a:ext>
                    </a:extLst>
                  </p:cNvPr>
                  <p:cNvSpPr/>
                  <p:nvPr/>
                </p:nvSpPr>
                <p:spPr>
                  <a:xfrm>
                    <a:off x="1233533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4" name="Graphic 7">
                <a:extLst>
                  <a:ext uri="{FF2B5EF4-FFF2-40B4-BE49-F238E27FC236}">
                    <a16:creationId xmlns:a16="http://schemas.microsoft.com/office/drawing/2014/main" id="{57787129-3718-4DEE-83DB-9E146D28C7F8}"/>
                  </a:ext>
                </a:extLst>
              </p:cNvPr>
              <p:cNvGrpSpPr/>
              <p:nvPr/>
            </p:nvGrpSpPr>
            <p:grpSpPr>
              <a:xfrm>
                <a:off x="7592719" y="3619537"/>
                <a:ext cx="4853280" cy="110661"/>
                <a:chOff x="7592719" y="3619537"/>
                <a:chExt cx="4853280" cy="110661"/>
              </a:xfrm>
              <a:grpFill/>
            </p:grpSpPr>
            <p:grpSp>
              <p:nvGrpSpPr>
                <p:cNvPr id="1519" name="Graphic 7">
                  <a:extLst>
                    <a:ext uri="{FF2B5EF4-FFF2-40B4-BE49-F238E27FC236}">
                      <a16:creationId xmlns:a16="http://schemas.microsoft.com/office/drawing/2014/main" id="{B2094E1A-74A0-4711-984A-833CD1FF777E}"/>
                    </a:ext>
                  </a:extLst>
                </p:cNvPr>
                <p:cNvGrpSpPr/>
                <p:nvPr/>
              </p:nvGrpSpPr>
              <p:grpSpPr>
                <a:xfrm>
                  <a:off x="7592719" y="3619537"/>
                  <a:ext cx="110661" cy="110661"/>
                  <a:chOff x="7592719" y="3619537"/>
                  <a:chExt cx="110661" cy="110661"/>
                </a:xfrm>
                <a:grpFill/>
              </p:grpSpPr>
              <p:sp>
                <p:nvSpPr>
                  <p:cNvPr id="1538" name="Freeform: Shape 1537">
                    <a:extLst>
                      <a:ext uri="{FF2B5EF4-FFF2-40B4-BE49-F238E27FC236}">
                        <a16:creationId xmlns:a16="http://schemas.microsoft.com/office/drawing/2014/main" id="{A0B74E7D-C561-4A16-BEE0-3B09DD57427B}"/>
                      </a:ext>
                    </a:extLst>
                  </p:cNvPr>
                  <p:cNvSpPr/>
                  <p:nvPr/>
                </p:nvSpPr>
                <p:spPr>
                  <a:xfrm>
                    <a:off x="764014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9" name="Freeform: Shape 1538">
                    <a:extLst>
                      <a:ext uri="{FF2B5EF4-FFF2-40B4-BE49-F238E27FC236}">
                        <a16:creationId xmlns:a16="http://schemas.microsoft.com/office/drawing/2014/main" id="{0B1B9044-2BCF-4DC3-AB63-D7281FD5B779}"/>
                      </a:ext>
                    </a:extLst>
                  </p:cNvPr>
                  <p:cNvSpPr/>
                  <p:nvPr/>
                </p:nvSpPr>
                <p:spPr>
                  <a:xfrm>
                    <a:off x="759271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0" name="Graphic 7">
                  <a:extLst>
                    <a:ext uri="{FF2B5EF4-FFF2-40B4-BE49-F238E27FC236}">
                      <a16:creationId xmlns:a16="http://schemas.microsoft.com/office/drawing/2014/main" id="{2075BB09-0620-4367-8E0E-29DC74057802}"/>
                    </a:ext>
                  </a:extLst>
                </p:cNvPr>
                <p:cNvGrpSpPr/>
                <p:nvPr/>
              </p:nvGrpSpPr>
              <p:grpSpPr>
                <a:xfrm>
                  <a:off x="8383156" y="3619537"/>
                  <a:ext cx="110661" cy="110661"/>
                  <a:chOff x="8383156" y="3619537"/>
                  <a:chExt cx="110661" cy="110661"/>
                </a:xfrm>
                <a:grpFill/>
              </p:grpSpPr>
              <p:sp>
                <p:nvSpPr>
                  <p:cNvPr id="1536" name="Freeform: Shape 1535">
                    <a:extLst>
                      <a:ext uri="{FF2B5EF4-FFF2-40B4-BE49-F238E27FC236}">
                        <a16:creationId xmlns:a16="http://schemas.microsoft.com/office/drawing/2014/main" id="{8E6F5D46-6F67-4D83-9B2D-F6E3A449F0D2}"/>
                      </a:ext>
                    </a:extLst>
                  </p:cNvPr>
                  <p:cNvSpPr/>
                  <p:nvPr/>
                </p:nvSpPr>
                <p:spPr>
                  <a:xfrm>
                    <a:off x="8430582"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7" name="Freeform: Shape 1536">
                    <a:extLst>
                      <a:ext uri="{FF2B5EF4-FFF2-40B4-BE49-F238E27FC236}">
                        <a16:creationId xmlns:a16="http://schemas.microsoft.com/office/drawing/2014/main" id="{75FA4173-DDEF-4179-BF9B-C6935A4A9AAB}"/>
                      </a:ext>
                    </a:extLst>
                  </p:cNvPr>
                  <p:cNvSpPr/>
                  <p:nvPr/>
                </p:nvSpPr>
                <p:spPr>
                  <a:xfrm>
                    <a:off x="8383156"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1" name="Graphic 7">
                  <a:extLst>
                    <a:ext uri="{FF2B5EF4-FFF2-40B4-BE49-F238E27FC236}">
                      <a16:creationId xmlns:a16="http://schemas.microsoft.com/office/drawing/2014/main" id="{54E1F0E7-5512-4208-891C-94E01787B803}"/>
                    </a:ext>
                  </a:extLst>
                </p:cNvPr>
                <p:cNvGrpSpPr/>
                <p:nvPr/>
              </p:nvGrpSpPr>
              <p:grpSpPr>
                <a:xfrm>
                  <a:off x="9173592" y="3619537"/>
                  <a:ext cx="110661" cy="110661"/>
                  <a:chOff x="9173592" y="3619537"/>
                  <a:chExt cx="110661" cy="110661"/>
                </a:xfrm>
                <a:grpFill/>
              </p:grpSpPr>
              <p:sp>
                <p:nvSpPr>
                  <p:cNvPr id="1534" name="Freeform: Shape 1533">
                    <a:extLst>
                      <a:ext uri="{FF2B5EF4-FFF2-40B4-BE49-F238E27FC236}">
                        <a16:creationId xmlns:a16="http://schemas.microsoft.com/office/drawing/2014/main" id="{ACEABC55-B95D-4065-823A-0F6ACC3B6BA2}"/>
                      </a:ext>
                    </a:extLst>
                  </p:cNvPr>
                  <p:cNvSpPr/>
                  <p:nvPr/>
                </p:nvSpPr>
                <p:spPr>
                  <a:xfrm>
                    <a:off x="922101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5" name="Freeform: Shape 1534">
                    <a:extLst>
                      <a:ext uri="{FF2B5EF4-FFF2-40B4-BE49-F238E27FC236}">
                        <a16:creationId xmlns:a16="http://schemas.microsoft.com/office/drawing/2014/main" id="{274D1639-A61A-4BC8-97F5-F9B51B96FD5D}"/>
                      </a:ext>
                    </a:extLst>
                  </p:cNvPr>
                  <p:cNvSpPr/>
                  <p:nvPr/>
                </p:nvSpPr>
                <p:spPr>
                  <a:xfrm>
                    <a:off x="917359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2" name="Graphic 7">
                  <a:extLst>
                    <a:ext uri="{FF2B5EF4-FFF2-40B4-BE49-F238E27FC236}">
                      <a16:creationId xmlns:a16="http://schemas.microsoft.com/office/drawing/2014/main" id="{4546C9E5-4594-412C-8D40-49F06A996226}"/>
                    </a:ext>
                  </a:extLst>
                </p:cNvPr>
                <p:cNvGrpSpPr/>
                <p:nvPr/>
              </p:nvGrpSpPr>
              <p:grpSpPr>
                <a:xfrm>
                  <a:off x="9964029" y="3619537"/>
                  <a:ext cx="110661" cy="110661"/>
                  <a:chOff x="9964029" y="3619537"/>
                  <a:chExt cx="110661" cy="110661"/>
                </a:xfrm>
                <a:grpFill/>
              </p:grpSpPr>
              <p:sp>
                <p:nvSpPr>
                  <p:cNvPr id="1532" name="Freeform: Shape 1531">
                    <a:extLst>
                      <a:ext uri="{FF2B5EF4-FFF2-40B4-BE49-F238E27FC236}">
                        <a16:creationId xmlns:a16="http://schemas.microsoft.com/office/drawing/2014/main" id="{79497944-7485-4FDB-9A50-D5BAE683C1EF}"/>
                      </a:ext>
                    </a:extLst>
                  </p:cNvPr>
                  <p:cNvSpPr/>
                  <p:nvPr/>
                </p:nvSpPr>
                <p:spPr>
                  <a:xfrm>
                    <a:off x="1001145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3" name="Freeform: Shape 1532">
                    <a:extLst>
                      <a:ext uri="{FF2B5EF4-FFF2-40B4-BE49-F238E27FC236}">
                        <a16:creationId xmlns:a16="http://schemas.microsoft.com/office/drawing/2014/main" id="{6DB512CC-8BAD-41F7-B3C2-8D747912C590}"/>
                      </a:ext>
                    </a:extLst>
                  </p:cNvPr>
                  <p:cNvSpPr/>
                  <p:nvPr/>
                </p:nvSpPr>
                <p:spPr>
                  <a:xfrm>
                    <a:off x="996402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3" name="Graphic 7">
                  <a:extLst>
                    <a:ext uri="{FF2B5EF4-FFF2-40B4-BE49-F238E27FC236}">
                      <a16:creationId xmlns:a16="http://schemas.microsoft.com/office/drawing/2014/main" id="{8CCF25AC-D0C4-4EA2-88CB-75EA65349FEA}"/>
                    </a:ext>
                  </a:extLst>
                </p:cNvPr>
                <p:cNvGrpSpPr/>
                <p:nvPr/>
              </p:nvGrpSpPr>
              <p:grpSpPr>
                <a:xfrm>
                  <a:off x="10754465" y="3619537"/>
                  <a:ext cx="110661" cy="110661"/>
                  <a:chOff x="10754465" y="3619537"/>
                  <a:chExt cx="110661" cy="110661"/>
                </a:xfrm>
                <a:grpFill/>
              </p:grpSpPr>
              <p:sp>
                <p:nvSpPr>
                  <p:cNvPr id="1530" name="Freeform: Shape 1529">
                    <a:extLst>
                      <a:ext uri="{FF2B5EF4-FFF2-40B4-BE49-F238E27FC236}">
                        <a16:creationId xmlns:a16="http://schemas.microsoft.com/office/drawing/2014/main" id="{84CAB15D-E9AD-49B3-A233-35B2B61406CA}"/>
                      </a:ext>
                    </a:extLst>
                  </p:cNvPr>
                  <p:cNvSpPr/>
                  <p:nvPr/>
                </p:nvSpPr>
                <p:spPr>
                  <a:xfrm>
                    <a:off x="10801892"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1" name="Freeform: Shape 1530">
                    <a:extLst>
                      <a:ext uri="{FF2B5EF4-FFF2-40B4-BE49-F238E27FC236}">
                        <a16:creationId xmlns:a16="http://schemas.microsoft.com/office/drawing/2014/main" id="{ECDE903A-FD5F-447A-8667-5161E6C56DD7}"/>
                      </a:ext>
                    </a:extLst>
                  </p:cNvPr>
                  <p:cNvSpPr/>
                  <p:nvPr/>
                </p:nvSpPr>
                <p:spPr>
                  <a:xfrm>
                    <a:off x="1075446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4" name="Graphic 7">
                  <a:extLst>
                    <a:ext uri="{FF2B5EF4-FFF2-40B4-BE49-F238E27FC236}">
                      <a16:creationId xmlns:a16="http://schemas.microsoft.com/office/drawing/2014/main" id="{08DE002B-3783-41C2-8625-2C0DB69CE9B2}"/>
                    </a:ext>
                  </a:extLst>
                </p:cNvPr>
                <p:cNvGrpSpPr/>
                <p:nvPr/>
              </p:nvGrpSpPr>
              <p:grpSpPr>
                <a:xfrm>
                  <a:off x="11544902" y="3619537"/>
                  <a:ext cx="110661" cy="110661"/>
                  <a:chOff x="11544902" y="3619537"/>
                  <a:chExt cx="110661" cy="110661"/>
                </a:xfrm>
                <a:grpFill/>
              </p:grpSpPr>
              <p:sp>
                <p:nvSpPr>
                  <p:cNvPr id="1528" name="Freeform: Shape 1527">
                    <a:extLst>
                      <a:ext uri="{FF2B5EF4-FFF2-40B4-BE49-F238E27FC236}">
                        <a16:creationId xmlns:a16="http://schemas.microsoft.com/office/drawing/2014/main" id="{A08BDAC6-752E-4949-89BD-A00267D4083D}"/>
                      </a:ext>
                    </a:extLst>
                  </p:cNvPr>
                  <p:cNvSpPr/>
                  <p:nvPr/>
                </p:nvSpPr>
                <p:spPr>
                  <a:xfrm>
                    <a:off x="1159232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29" name="Freeform: Shape 1528">
                    <a:extLst>
                      <a:ext uri="{FF2B5EF4-FFF2-40B4-BE49-F238E27FC236}">
                        <a16:creationId xmlns:a16="http://schemas.microsoft.com/office/drawing/2014/main" id="{70D1CCD1-1F03-4869-B548-30CCE9646A00}"/>
                      </a:ext>
                    </a:extLst>
                  </p:cNvPr>
                  <p:cNvSpPr/>
                  <p:nvPr/>
                </p:nvSpPr>
                <p:spPr>
                  <a:xfrm>
                    <a:off x="1154490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25" name="Graphic 7">
                  <a:extLst>
                    <a:ext uri="{FF2B5EF4-FFF2-40B4-BE49-F238E27FC236}">
                      <a16:creationId xmlns:a16="http://schemas.microsoft.com/office/drawing/2014/main" id="{0E51F7E0-A794-4CFA-9ADC-110A824B71CF}"/>
                    </a:ext>
                  </a:extLst>
                </p:cNvPr>
                <p:cNvGrpSpPr/>
                <p:nvPr/>
              </p:nvGrpSpPr>
              <p:grpSpPr>
                <a:xfrm>
                  <a:off x="12335339" y="3619537"/>
                  <a:ext cx="110661" cy="110661"/>
                  <a:chOff x="12335339" y="3619537"/>
                  <a:chExt cx="110661" cy="110661"/>
                </a:xfrm>
                <a:grpFill/>
              </p:grpSpPr>
              <p:sp>
                <p:nvSpPr>
                  <p:cNvPr id="1526" name="Freeform: Shape 1525">
                    <a:extLst>
                      <a:ext uri="{FF2B5EF4-FFF2-40B4-BE49-F238E27FC236}">
                        <a16:creationId xmlns:a16="http://schemas.microsoft.com/office/drawing/2014/main" id="{51BFCB46-E3B9-4B20-A828-C0F14D830724}"/>
                      </a:ext>
                    </a:extLst>
                  </p:cNvPr>
                  <p:cNvSpPr/>
                  <p:nvPr/>
                </p:nvSpPr>
                <p:spPr>
                  <a:xfrm>
                    <a:off x="1238276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27" name="Freeform: Shape 1526">
                    <a:extLst>
                      <a:ext uri="{FF2B5EF4-FFF2-40B4-BE49-F238E27FC236}">
                        <a16:creationId xmlns:a16="http://schemas.microsoft.com/office/drawing/2014/main" id="{ADA11E52-789D-4A3D-9B8B-C493D80D8A1F}"/>
                      </a:ext>
                    </a:extLst>
                  </p:cNvPr>
                  <p:cNvSpPr/>
                  <p:nvPr/>
                </p:nvSpPr>
                <p:spPr>
                  <a:xfrm>
                    <a:off x="1233533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5" name="Graphic 7">
                <a:extLst>
                  <a:ext uri="{FF2B5EF4-FFF2-40B4-BE49-F238E27FC236}">
                    <a16:creationId xmlns:a16="http://schemas.microsoft.com/office/drawing/2014/main" id="{0879B0EB-B47D-473B-8C55-B7FCCB762F80}"/>
                  </a:ext>
                </a:extLst>
              </p:cNvPr>
              <p:cNvGrpSpPr/>
              <p:nvPr/>
            </p:nvGrpSpPr>
            <p:grpSpPr>
              <a:xfrm>
                <a:off x="7592719" y="4409974"/>
                <a:ext cx="4853280" cy="110661"/>
                <a:chOff x="7592719" y="4409974"/>
                <a:chExt cx="4853280" cy="110661"/>
              </a:xfrm>
              <a:grpFill/>
            </p:grpSpPr>
            <p:grpSp>
              <p:nvGrpSpPr>
                <p:cNvPr id="1498" name="Graphic 7">
                  <a:extLst>
                    <a:ext uri="{FF2B5EF4-FFF2-40B4-BE49-F238E27FC236}">
                      <a16:creationId xmlns:a16="http://schemas.microsoft.com/office/drawing/2014/main" id="{8A3BC9B0-DEFB-4988-A32D-074864345301}"/>
                    </a:ext>
                  </a:extLst>
                </p:cNvPr>
                <p:cNvGrpSpPr/>
                <p:nvPr/>
              </p:nvGrpSpPr>
              <p:grpSpPr>
                <a:xfrm>
                  <a:off x="7592719" y="4409974"/>
                  <a:ext cx="110661" cy="110661"/>
                  <a:chOff x="7592719" y="4409974"/>
                  <a:chExt cx="110661" cy="110661"/>
                </a:xfrm>
                <a:grpFill/>
              </p:grpSpPr>
              <p:sp>
                <p:nvSpPr>
                  <p:cNvPr id="1517" name="Freeform: Shape 1516">
                    <a:extLst>
                      <a:ext uri="{FF2B5EF4-FFF2-40B4-BE49-F238E27FC236}">
                        <a16:creationId xmlns:a16="http://schemas.microsoft.com/office/drawing/2014/main" id="{10C24501-DE0B-4037-A624-D9629D67EBE6}"/>
                      </a:ext>
                    </a:extLst>
                  </p:cNvPr>
                  <p:cNvSpPr/>
                  <p:nvPr/>
                </p:nvSpPr>
                <p:spPr>
                  <a:xfrm>
                    <a:off x="764014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8" name="Freeform: Shape 1517">
                    <a:extLst>
                      <a:ext uri="{FF2B5EF4-FFF2-40B4-BE49-F238E27FC236}">
                        <a16:creationId xmlns:a16="http://schemas.microsoft.com/office/drawing/2014/main" id="{C4D36677-633B-4755-9367-47110630741A}"/>
                      </a:ext>
                    </a:extLst>
                  </p:cNvPr>
                  <p:cNvSpPr/>
                  <p:nvPr/>
                </p:nvSpPr>
                <p:spPr>
                  <a:xfrm>
                    <a:off x="759271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99" name="Graphic 7">
                  <a:extLst>
                    <a:ext uri="{FF2B5EF4-FFF2-40B4-BE49-F238E27FC236}">
                      <a16:creationId xmlns:a16="http://schemas.microsoft.com/office/drawing/2014/main" id="{0885BD7E-3022-4424-AF26-63E78514F110}"/>
                    </a:ext>
                  </a:extLst>
                </p:cNvPr>
                <p:cNvGrpSpPr/>
                <p:nvPr/>
              </p:nvGrpSpPr>
              <p:grpSpPr>
                <a:xfrm>
                  <a:off x="8383156" y="4409974"/>
                  <a:ext cx="110661" cy="110661"/>
                  <a:chOff x="8383156" y="4409974"/>
                  <a:chExt cx="110661" cy="110661"/>
                </a:xfrm>
                <a:grpFill/>
              </p:grpSpPr>
              <p:sp>
                <p:nvSpPr>
                  <p:cNvPr id="1515" name="Freeform: Shape 1514">
                    <a:extLst>
                      <a:ext uri="{FF2B5EF4-FFF2-40B4-BE49-F238E27FC236}">
                        <a16:creationId xmlns:a16="http://schemas.microsoft.com/office/drawing/2014/main" id="{497E66F9-7D56-4CEB-BF7B-BD027D9BCF5C}"/>
                      </a:ext>
                    </a:extLst>
                  </p:cNvPr>
                  <p:cNvSpPr/>
                  <p:nvPr/>
                </p:nvSpPr>
                <p:spPr>
                  <a:xfrm>
                    <a:off x="8430582"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6" name="Freeform: Shape 1515">
                    <a:extLst>
                      <a:ext uri="{FF2B5EF4-FFF2-40B4-BE49-F238E27FC236}">
                        <a16:creationId xmlns:a16="http://schemas.microsoft.com/office/drawing/2014/main" id="{329289A1-71A1-417C-971A-0E02D36B14F3}"/>
                      </a:ext>
                    </a:extLst>
                  </p:cNvPr>
                  <p:cNvSpPr/>
                  <p:nvPr/>
                </p:nvSpPr>
                <p:spPr>
                  <a:xfrm>
                    <a:off x="8383156"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00" name="Graphic 7">
                  <a:extLst>
                    <a:ext uri="{FF2B5EF4-FFF2-40B4-BE49-F238E27FC236}">
                      <a16:creationId xmlns:a16="http://schemas.microsoft.com/office/drawing/2014/main" id="{A14DC224-32F6-423E-B7E0-EA258DB000F0}"/>
                    </a:ext>
                  </a:extLst>
                </p:cNvPr>
                <p:cNvGrpSpPr/>
                <p:nvPr/>
              </p:nvGrpSpPr>
              <p:grpSpPr>
                <a:xfrm>
                  <a:off x="9173592" y="4409974"/>
                  <a:ext cx="110661" cy="110661"/>
                  <a:chOff x="9173592" y="4409974"/>
                  <a:chExt cx="110661" cy="110661"/>
                </a:xfrm>
                <a:grpFill/>
              </p:grpSpPr>
              <p:sp>
                <p:nvSpPr>
                  <p:cNvPr id="1513" name="Freeform: Shape 1512">
                    <a:extLst>
                      <a:ext uri="{FF2B5EF4-FFF2-40B4-BE49-F238E27FC236}">
                        <a16:creationId xmlns:a16="http://schemas.microsoft.com/office/drawing/2014/main" id="{55FF5511-A9FB-414B-B839-405A78A0FFF8}"/>
                      </a:ext>
                    </a:extLst>
                  </p:cNvPr>
                  <p:cNvSpPr/>
                  <p:nvPr/>
                </p:nvSpPr>
                <p:spPr>
                  <a:xfrm>
                    <a:off x="922101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4" name="Freeform: Shape 1513">
                    <a:extLst>
                      <a:ext uri="{FF2B5EF4-FFF2-40B4-BE49-F238E27FC236}">
                        <a16:creationId xmlns:a16="http://schemas.microsoft.com/office/drawing/2014/main" id="{D7B7A558-5B64-4E26-8488-A2AC1E308DA7}"/>
                      </a:ext>
                    </a:extLst>
                  </p:cNvPr>
                  <p:cNvSpPr/>
                  <p:nvPr/>
                </p:nvSpPr>
                <p:spPr>
                  <a:xfrm>
                    <a:off x="917359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01" name="Graphic 7">
                  <a:extLst>
                    <a:ext uri="{FF2B5EF4-FFF2-40B4-BE49-F238E27FC236}">
                      <a16:creationId xmlns:a16="http://schemas.microsoft.com/office/drawing/2014/main" id="{E074ED44-12CE-4D65-9D72-05A703F29769}"/>
                    </a:ext>
                  </a:extLst>
                </p:cNvPr>
                <p:cNvGrpSpPr/>
                <p:nvPr/>
              </p:nvGrpSpPr>
              <p:grpSpPr>
                <a:xfrm>
                  <a:off x="9964029" y="4409974"/>
                  <a:ext cx="110661" cy="110661"/>
                  <a:chOff x="9964029" y="4409974"/>
                  <a:chExt cx="110661" cy="110661"/>
                </a:xfrm>
                <a:grpFill/>
              </p:grpSpPr>
              <p:sp>
                <p:nvSpPr>
                  <p:cNvPr id="1511" name="Freeform: Shape 1510">
                    <a:extLst>
                      <a:ext uri="{FF2B5EF4-FFF2-40B4-BE49-F238E27FC236}">
                        <a16:creationId xmlns:a16="http://schemas.microsoft.com/office/drawing/2014/main" id="{C8CEC95C-A45A-41BC-AAE3-F915DF7D340A}"/>
                      </a:ext>
                    </a:extLst>
                  </p:cNvPr>
                  <p:cNvSpPr/>
                  <p:nvPr/>
                </p:nvSpPr>
                <p:spPr>
                  <a:xfrm>
                    <a:off x="1001145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2" name="Freeform: Shape 1511">
                    <a:extLst>
                      <a:ext uri="{FF2B5EF4-FFF2-40B4-BE49-F238E27FC236}">
                        <a16:creationId xmlns:a16="http://schemas.microsoft.com/office/drawing/2014/main" id="{4B8DC66C-D93A-46AE-89F3-28E5715E4609}"/>
                      </a:ext>
                    </a:extLst>
                  </p:cNvPr>
                  <p:cNvSpPr/>
                  <p:nvPr/>
                </p:nvSpPr>
                <p:spPr>
                  <a:xfrm>
                    <a:off x="996402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02" name="Graphic 7">
                  <a:extLst>
                    <a:ext uri="{FF2B5EF4-FFF2-40B4-BE49-F238E27FC236}">
                      <a16:creationId xmlns:a16="http://schemas.microsoft.com/office/drawing/2014/main" id="{AF6B5982-D063-481F-8311-6B5F94D8DD97}"/>
                    </a:ext>
                  </a:extLst>
                </p:cNvPr>
                <p:cNvGrpSpPr/>
                <p:nvPr/>
              </p:nvGrpSpPr>
              <p:grpSpPr>
                <a:xfrm>
                  <a:off x="10754465" y="4409974"/>
                  <a:ext cx="110661" cy="110661"/>
                  <a:chOff x="10754465" y="4409974"/>
                  <a:chExt cx="110661" cy="110661"/>
                </a:xfrm>
                <a:grpFill/>
              </p:grpSpPr>
              <p:sp>
                <p:nvSpPr>
                  <p:cNvPr id="1509" name="Freeform: Shape 1508">
                    <a:extLst>
                      <a:ext uri="{FF2B5EF4-FFF2-40B4-BE49-F238E27FC236}">
                        <a16:creationId xmlns:a16="http://schemas.microsoft.com/office/drawing/2014/main" id="{ABAF8401-5F40-48D7-BD9D-13BEABDC89A3}"/>
                      </a:ext>
                    </a:extLst>
                  </p:cNvPr>
                  <p:cNvSpPr/>
                  <p:nvPr/>
                </p:nvSpPr>
                <p:spPr>
                  <a:xfrm>
                    <a:off x="10801892"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0" name="Freeform: Shape 1509">
                    <a:extLst>
                      <a:ext uri="{FF2B5EF4-FFF2-40B4-BE49-F238E27FC236}">
                        <a16:creationId xmlns:a16="http://schemas.microsoft.com/office/drawing/2014/main" id="{D176B8C2-7DBA-4F49-9B4D-BD1078E113AC}"/>
                      </a:ext>
                    </a:extLst>
                  </p:cNvPr>
                  <p:cNvSpPr/>
                  <p:nvPr/>
                </p:nvSpPr>
                <p:spPr>
                  <a:xfrm>
                    <a:off x="1075446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03" name="Graphic 7">
                  <a:extLst>
                    <a:ext uri="{FF2B5EF4-FFF2-40B4-BE49-F238E27FC236}">
                      <a16:creationId xmlns:a16="http://schemas.microsoft.com/office/drawing/2014/main" id="{0F6AC440-5822-49C4-9E97-F8264E2D57D4}"/>
                    </a:ext>
                  </a:extLst>
                </p:cNvPr>
                <p:cNvGrpSpPr/>
                <p:nvPr/>
              </p:nvGrpSpPr>
              <p:grpSpPr>
                <a:xfrm>
                  <a:off x="11544902" y="4409974"/>
                  <a:ext cx="110661" cy="110661"/>
                  <a:chOff x="11544902" y="4409974"/>
                  <a:chExt cx="110661" cy="110661"/>
                </a:xfrm>
                <a:grpFill/>
              </p:grpSpPr>
              <p:sp>
                <p:nvSpPr>
                  <p:cNvPr id="1507" name="Freeform: Shape 1506">
                    <a:extLst>
                      <a:ext uri="{FF2B5EF4-FFF2-40B4-BE49-F238E27FC236}">
                        <a16:creationId xmlns:a16="http://schemas.microsoft.com/office/drawing/2014/main" id="{5F94D46E-4E32-459A-A085-A7CDA7EE88FE}"/>
                      </a:ext>
                    </a:extLst>
                  </p:cNvPr>
                  <p:cNvSpPr/>
                  <p:nvPr/>
                </p:nvSpPr>
                <p:spPr>
                  <a:xfrm>
                    <a:off x="1159232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08" name="Freeform: Shape 1507">
                    <a:extLst>
                      <a:ext uri="{FF2B5EF4-FFF2-40B4-BE49-F238E27FC236}">
                        <a16:creationId xmlns:a16="http://schemas.microsoft.com/office/drawing/2014/main" id="{2B604829-FD05-4AE0-9262-6A8E88D7905D}"/>
                      </a:ext>
                    </a:extLst>
                  </p:cNvPr>
                  <p:cNvSpPr/>
                  <p:nvPr/>
                </p:nvSpPr>
                <p:spPr>
                  <a:xfrm>
                    <a:off x="1154490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04" name="Graphic 7">
                  <a:extLst>
                    <a:ext uri="{FF2B5EF4-FFF2-40B4-BE49-F238E27FC236}">
                      <a16:creationId xmlns:a16="http://schemas.microsoft.com/office/drawing/2014/main" id="{D72BBF17-E5CD-455F-9625-8D28FA87B737}"/>
                    </a:ext>
                  </a:extLst>
                </p:cNvPr>
                <p:cNvGrpSpPr/>
                <p:nvPr/>
              </p:nvGrpSpPr>
              <p:grpSpPr>
                <a:xfrm>
                  <a:off x="12335339" y="4409974"/>
                  <a:ext cx="110661" cy="110661"/>
                  <a:chOff x="12335339" y="4409974"/>
                  <a:chExt cx="110661" cy="110661"/>
                </a:xfrm>
                <a:grpFill/>
              </p:grpSpPr>
              <p:sp>
                <p:nvSpPr>
                  <p:cNvPr id="1505" name="Freeform: Shape 1504">
                    <a:extLst>
                      <a:ext uri="{FF2B5EF4-FFF2-40B4-BE49-F238E27FC236}">
                        <a16:creationId xmlns:a16="http://schemas.microsoft.com/office/drawing/2014/main" id="{555E4E65-E4FE-4DA6-89E8-9D04ECE633BE}"/>
                      </a:ext>
                    </a:extLst>
                  </p:cNvPr>
                  <p:cNvSpPr/>
                  <p:nvPr/>
                </p:nvSpPr>
                <p:spPr>
                  <a:xfrm>
                    <a:off x="1238276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06" name="Freeform: Shape 1505">
                    <a:extLst>
                      <a:ext uri="{FF2B5EF4-FFF2-40B4-BE49-F238E27FC236}">
                        <a16:creationId xmlns:a16="http://schemas.microsoft.com/office/drawing/2014/main" id="{8C48A4D3-6E6E-4964-94FF-132D89AD26AB}"/>
                      </a:ext>
                    </a:extLst>
                  </p:cNvPr>
                  <p:cNvSpPr/>
                  <p:nvPr/>
                </p:nvSpPr>
                <p:spPr>
                  <a:xfrm>
                    <a:off x="1233533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6" name="Graphic 7">
                <a:extLst>
                  <a:ext uri="{FF2B5EF4-FFF2-40B4-BE49-F238E27FC236}">
                    <a16:creationId xmlns:a16="http://schemas.microsoft.com/office/drawing/2014/main" id="{46F912B2-569A-48E9-A446-0598E1502FA0}"/>
                  </a:ext>
                </a:extLst>
              </p:cNvPr>
              <p:cNvGrpSpPr/>
              <p:nvPr/>
            </p:nvGrpSpPr>
            <p:grpSpPr>
              <a:xfrm>
                <a:off x="7592719" y="5200410"/>
                <a:ext cx="4853280" cy="110661"/>
                <a:chOff x="7592719" y="5200410"/>
                <a:chExt cx="4853280" cy="110661"/>
              </a:xfrm>
              <a:grpFill/>
            </p:grpSpPr>
            <p:grpSp>
              <p:nvGrpSpPr>
                <p:cNvPr id="1477" name="Graphic 7">
                  <a:extLst>
                    <a:ext uri="{FF2B5EF4-FFF2-40B4-BE49-F238E27FC236}">
                      <a16:creationId xmlns:a16="http://schemas.microsoft.com/office/drawing/2014/main" id="{9B9359FA-2FAF-4DCF-A7DE-2C3EAA44E25D}"/>
                    </a:ext>
                  </a:extLst>
                </p:cNvPr>
                <p:cNvGrpSpPr/>
                <p:nvPr/>
              </p:nvGrpSpPr>
              <p:grpSpPr>
                <a:xfrm>
                  <a:off x="7592719" y="5200410"/>
                  <a:ext cx="110661" cy="110661"/>
                  <a:chOff x="7592719" y="5200410"/>
                  <a:chExt cx="110661" cy="110661"/>
                </a:xfrm>
                <a:grpFill/>
              </p:grpSpPr>
              <p:sp>
                <p:nvSpPr>
                  <p:cNvPr id="1496" name="Freeform: Shape 1495">
                    <a:extLst>
                      <a:ext uri="{FF2B5EF4-FFF2-40B4-BE49-F238E27FC236}">
                        <a16:creationId xmlns:a16="http://schemas.microsoft.com/office/drawing/2014/main" id="{CB49200F-8C5B-4A2E-AC4C-E1F7B218CD20}"/>
                      </a:ext>
                    </a:extLst>
                  </p:cNvPr>
                  <p:cNvSpPr/>
                  <p:nvPr/>
                </p:nvSpPr>
                <p:spPr>
                  <a:xfrm>
                    <a:off x="764014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7" name="Freeform: Shape 1496">
                    <a:extLst>
                      <a:ext uri="{FF2B5EF4-FFF2-40B4-BE49-F238E27FC236}">
                        <a16:creationId xmlns:a16="http://schemas.microsoft.com/office/drawing/2014/main" id="{EF64612C-44CF-48B3-BF00-634BF1627617}"/>
                      </a:ext>
                    </a:extLst>
                  </p:cNvPr>
                  <p:cNvSpPr/>
                  <p:nvPr/>
                </p:nvSpPr>
                <p:spPr>
                  <a:xfrm>
                    <a:off x="759271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78" name="Graphic 7">
                  <a:extLst>
                    <a:ext uri="{FF2B5EF4-FFF2-40B4-BE49-F238E27FC236}">
                      <a16:creationId xmlns:a16="http://schemas.microsoft.com/office/drawing/2014/main" id="{C5A9F876-D72C-4B37-AE17-FADBDA4A77C1}"/>
                    </a:ext>
                  </a:extLst>
                </p:cNvPr>
                <p:cNvGrpSpPr/>
                <p:nvPr/>
              </p:nvGrpSpPr>
              <p:grpSpPr>
                <a:xfrm>
                  <a:off x="8383156" y="5200410"/>
                  <a:ext cx="110661" cy="110661"/>
                  <a:chOff x="8383156" y="5200410"/>
                  <a:chExt cx="110661" cy="110661"/>
                </a:xfrm>
                <a:grpFill/>
              </p:grpSpPr>
              <p:sp>
                <p:nvSpPr>
                  <p:cNvPr id="1494" name="Freeform: Shape 1493">
                    <a:extLst>
                      <a:ext uri="{FF2B5EF4-FFF2-40B4-BE49-F238E27FC236}">
                        <a16:creationId xmlns:a16="http://schemas.microsoft.com/office/drawing/2014/main" id="{AC014895-C335-4A51-B3BD-0D23AEB456CB}"/>
                      </a:ext>
                    </a:extLst>
                  </p:cNvPr>
                  <p:cNvSpPr/>
                  <p:nvPr/>
                </p:nvSpPr>
                <p:spPr>
                  <a:xfrm>
                    <a:off x="8430582"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5" name="Freeform: Shape 1494">
                    <a:extLst>
                      <a:ext uri="{FF2B5EF4-FFF2-40B4-BE49-F238E27FC236}">
                        <a16:creationId xmlns:a16="http://schemas.microsoft.com/office/drawing/2014/main" id="{4E6EC63F-559D-4EBF-B432-04A9C18D129B}"/>
                      </a:ext>
                    </a:extLst>
                  </p:cNvPr>
                  <p:cNvSpPr/>
                  <p:nvPr/>
                </p:nvSpPr>
                <p:spPr>
                  <a:xfrm>
                    <a:off x="8383156"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79" name="Graphic 7">
                  <a:extLst>
                    <a:ext uri="{FF2B5EF4-FFF2-40B4-BE49-F238E27FC236}">
                      <a16:creationId xmlns:a16="http://schemas.microsoft.com/office/drawing/2014/main" id="{0B4A5CCD-0F2C-4EFE-9772-E58E918EFE15}"/>
                    </a:ext>
                  </a:extLst>
                </p:cNvPr>
                <p:cNvGrpSpPr/>
                <p:nvPr/>
              </p:nvGrpSpPr>
              <p:grpSpPr>
                <a:xfrm>
                  <a:off x="9173592" y="5200410"/>
                  <a:ext cx="110661" cy="110661"/>
                  <a:chOff x="9173592" y="5200410"/>
                  <a:chExt cx="110661" cy="110661"/>
                </a:xfrm>
                <a:grpFill/>
              </p:grpSpPr>
              <p:sp>
                <p:nvSpPr>
                  <p:cNvPr id="1492" name="Freeform: Shape 1491">
                    <a:extLst>
                      <a:ext uri="{FF2B5EF4-FFF2-40B4-BE49-F238E27FC236}">
                        <a16:creationId xmlns:a16="http://schemas.microsoft.com/office/drawing/2014/main" id="{7287170C-3BC3-4DA5-BCA9-F399CAFEDABB}"/>
                      </a:ext>
                    </a:extLst>
                  </p:cNvPr>
                  <p:cNvSpPr/>
                  <p:nvPr/>
                </p:nvSpPr>
                <p:spPr>
                  <a:xfrm>
                    <a:off x="922101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3" name="Freeform: Shape 1492">
                    <a:extLst>
                      <a:ext uri="{FF2B5EF4-FFF2-40B4-BE49-F238E27FC236}">
                        <a16:creationId xmlns:a16="http://schemas.microsoft.com/office/drawing/2014/main" id="{8BDBAA7F-87B4-4798-B5B6-9FC3A5990205}"/>
                      </a:ext>
                    </a:extLst>
                  </p:cNvPr>
                  <p:cNvSpPr/>
                  <p:nvPr/>
                </p:nvSpPr>
                <p:spPr>
                  <a:xfrm>
                    <a:off x="917359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80" name="Graphic 7">
                  <a:extLst>
                    <a:ext uri="{FF2B5EF4-FFF2-40B4-BE49-F238E27FC236}">
                      <a16:creationId xmlns:a16="http://schemas.microsoft.com/office/drawing/2014/main" id="{ECA1F175-54BE-4BEE-8421-DEB7B02FBDC2}"/>
                    </a:ext>
                  </a:extLst>
                </p:cNvPr>
                <p:cNvGrpSpPr/>
                <p:nvPr/>
              </p:nvGrpSpPr>
              <p:grpSpPr>
                <a:xfrm>
                  <a:off x="9964029" y="5200410"/>
                  <a:ext cx="110661" cy="110661"/>
                  <a:chOff x="9964029" y="5200410"/>
                  <a:chExt cx="110661" cy="110661"/>
                </a:xfrm>
                <a:grpFill/>
              </p:grpSpPr>
              <p:sp>
                <p:nvSpPr>
                  <p:cNvPr id="1490" name="Freeform: Shape 1489">
                    <a:extLst>
                      <a:ext uri="{FF2B5EF4-FFF2-40B4-BE49-F238E27FC236}">
                        <a16:creationId xmlns:a16="http://schemas.microsoft.com/office/drawing/2014/main" id="{3ABB5C01-45C9-4AC6-BA2A-2CA1A58A4F21}"/>
                      </a:ext>
                    </a:extLst>
                  </p:cNvPr>
                  <p:cNvSpPr/>
                  <p:nvPr/>
                </p:nvSpPr>
                <p:spPr>
                  <a:xfrm>
                    <a:off x="1001145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1" name="Freeform: Shape 1490">
                    <a:extLst>
                      <a:ext uri="{FF2B5EF4-FFF2-40B4-BE49-F238E27FC236}">
                        <a16:creationId xmlns:a16="http://schemas.microsoft.com/office/drawing/2014/main" id="{1E9DDD1F-DBC0-425F-8C32-7926B5AA1026}"/>
                      </a:ext>
                    </a:extLst>
                  </p:cNvPr>
                  <p:cNvSpPr/>
                  <p:nvPr/>
                </p:nvSpPr>
                <p:spPr>
                  <a:xfrm>
                    <a:off x="996402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81" name="Graphic 7">
                  <a:extLst>
                    <a:ext uri="{FF2B5EF4-FFF2-40B4-BE49-F238E27FC236}">
                      <a16:creationId xmlns:a16="http://schemas.microsoft.com/office/drawing/2014/main" id="{A1E9D95E-6682-4988-8125-9B25457921FC}"/>
                    </a:ext>
                  </a:extLst>
                </p:cNvPr>
                <p:cNvGrpSpPr/>
                <p:nvPr/>
              </p:nvGrpSpPr>
              <p:grpSpPr>
                <a:xfrm>
                  <a:off x="10754465" y="5200410"/>
                  <a:ext cx="110661" cy="110661"/>
                  <a:chOff x="10754465" y="5200410"/>
                  <a:chExt cx="110661" cy="110661"/>
                </a:xfrm>
                <a:grpFill/>
              </p:grpSpPr>
              <p:sp>
                <p:nvSpPr>
                  <p:cNvPr id="1488" name="Freeform: Shape 1487">
                    <a:extLst>
                      <a:ext uri="{FF2B5EF4-FFF2-40B4-BE49-F238E27FC236}">
                        <a16:creationId xmlns:a16="http://schemas.microsoft.com/office/drawing/2014/main" id="{01AE592B-408F-4989-B2B7-6FD45F006769}"/>
                      </a:ext>
                    </a:extLst>
                  </p:cNvPr>
                  <p:cNvSpPr/>
                  <p:nvPr/>
                </p:nvSpPr>
                <p:spPr>
                  <a:xfrm>
                    <a:off x="10801892"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89" name="Freeform: Shape 1488">
                    <a:extLst>
                      <a:ext uri="{FF2B5EF4-FFF2-40B4-BE49-F238E27FC236}">
                        <a16:creationId xmlns:a16="http://schemas.microsoft.com/office/drawing/2014/main" id="{52F1D41F-B53B-4E8C-AAB5-1C8C4078D098}"/>
                      </a:ext>
                    </a:extLst>
                  </p:cNvPr>
                  <p:cNvSpPr/>
                  <p:nvPr/>
                </p:nvSpPr>
                <p:spPr>
                  <a:xfrm>
                    <a:off x="1075446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82" name="Graphic 7">
                  <a:extLst>
                    <a:ext uri="{FF2B5EF4-FFF2-40B4-BE49-F238E27FC236}">
                      <a16:creationId xmlns:a16="http://schemas.microsoft.com/office/drawing/2014/main" id="{45B690D1-32D1-4F4D-94EB-BADDE0FF65F4}"/>
                    </a:ext>
                  </a:extLst>
                </p:cNvPr>
                <p:cNvGrpSpPr/>
                <p:nvPr/>
              </p:nvGrpSpPr>
              <p:grpSpPr>
                <a:xfrm>
                  <a:off x="11544902" y="5200410"/>
                  <a:ext cx="110661" cy="110661"/>
                  <a:chOff x="11544902" y="5200410"/>
                  <a:chExt cx="110661" cy="110661"/>
                </a:xfrm>
                <a:grpFill/>
              </p:grpSpPr>
              <p:sp>
                <p:nvSpPr>
                  <p:cNvPr id="1486" name="Freeform: Shape 1485">
                    <a:extLst>
                      <a:ext uri="{FF2B5EF4-FFF2-40B4-BE49-F238E27FC236}">
                        <a16:creationId xmlns:a16="http://schemas.microsoft.com/office/drawing/2014/main" id="{1425E181-4187-48FB-A3D8-0E9563CC02DD}"/>
                      </a:ext>
                    </a:extLst>
                  </p:cNvPr>
                  <p:cNvSpPr/>
                  <p:nvPr/>
                </p:nvSpPr>
                <p:spPr>
                  <a:xfrm>
                    <a:off x="1159232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87" name="Freeform: Shape 1486">
                    <a:extLst>
                      <a:ext uri="{FF2B5EF4-FFF2-40B4-BE49-F238E27FC236}">
                        <a16:creationId xmlns:a16="http://schemas.microsoft.com/office/drawing/2014/main" id="{ED37642E-2FFE-439B-A80C-974A9E1FF5A3}"/>
                      </a:ext>
                    </a:extLst>
                  </p:cNvPr>
                  <p:cNvSpPr/>
                  <p:nvPr/>
                </p:nvSpPr>
                <p:spPr>
                  <a:xfrm>
                    <a:off x="1154490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83" name="Graphic 7">
                  <a:extLst>
                    <a:ext uri="{FF2B5EF4-FFF2-40B4-BE49-F238E27FC236}">
                      <a16:creationId xmlns:a16="http://schemas.microsoft.com/office/drawing/2014/main" id="{A3AD537D-67DD-47A4-8C30-14F3558C2E95}"/>
                    </a:ext>
                  </a:extLst>
                </p:cNvPr>
                <p:cNvGrpSpPr/>
                <p:nvPr/>
              </p:nvGrpSpPr>
              <p:grpSpPr>
                <a:xfrm>
                  <a:off x="12335339" y="5200410"/>
                  <a:ext cx="110661" cy="110661"/>
                  <a:chOff x="12335339" y="5200410"/>
                  <a:chExt cx="110661" cy="110661"/>
                </a:xfrm>
                <a:grpFill/>
              </p:grpSpPr>
              <p:sp>
                <p:nvSpPr>
                  <p:cNvPr id="1484" name="Freeform: Shape 1483">
                    <a:extLst>
                      <a:ext uri="{FF2B5EF4-FFF2-40B4-BE49-F238E27FC236}">
                        <a16:creationId xmlns:a16="http://schemas.microsoft.com/office/drawing/2014/main" id="{8ADC6D2D-5BE7-4621-8788-CC44DEC7A436}"/>
                      </a:ext>
                    </a:extLst>
                  </p:cNvPr>
                  <p:cNvSpPr/>
                  <p:nvPr/>
                </p:nvSpPr>
                <p:spPr>
                  <a:xfrm>
                    <a:off x="1238276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85" name="Freeform: Shape 1484">
                    <a:extLst>
                      <a:ext uri="{FF2B5EF4-FFF2-40B4-BE49-F238E27FC236}">
                        <a16:creationId xmlns:a16="http://schemas.microsoft.com/office/drawing/2014/main" id="{45260FE7-110B-4C48-9A0A-2BCD5B87A297}"/>
                      </a:ext>
                    </a:extLst>
                  </p:cNvPr>
                  <p:cNvSpPr/>
                  <p:nvPr/>
                </p:nvSpPr>
                <p:spPr>
                  <a:xfrm>
                    <a:off x="1233533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7" name="Graphic 7">
                <a:extLst>
                  <a:ext uri="{FF2B5EF4-FFF2-40B4-BE49-F238E27FC236}">
                    <a16:creationId xmlns:a16="http://schemas.microsoft.com/office/drawing/2014/main" id="{78E12B74-B1F7-429B-ACA1-A034B1113BA8}"/>
                  </a:ext>
                </a:extLst>
              </p:cNvPr>
              <p:cNvGrpSpPr/>
              <p:nvPr/>
            </p:nvGrpSpPr>
            <p:grpSpPr>
              <a:xfrm>
                <a:off x="7592719" y="5990847"/>
                <a:ext cx="4853280" cy="110661"/>
                <a:chOff x="7592719" y="5990847"/>
                <a:chExt cx="4853280" cy="110661"/>
              </a:xfrm>
              <a:grpFill/>
            </p:grpSpPr>
            <p:grpSp>
              <p:nvGrpSpPr>
                <p:cNvPr id="1456" name="Graphic 7">
                  <a:extLst>
                    <a:ext uri="{FF2B5EF4-FFF2-40B4-BE49-F238E27FC236}">
                      <a16:creationId xmlns:a16="http://schemas.microsoft.com/office/drawing/2014/main" id="{D052CFCC-AEE6-4037-BE86-FE08471A5BA4}"/>
                    </a:ext>
                  </a:extLst>
                </p:cNvPr>
                <p:cNvGrpSpPr/>
                <p:nvPr/>
              </p:nvGrpSpPr>
              <p:grpSpPr>
                <a:xfrm>
                  <a:off x="7592719" y="5990847"/>
                  <a:ext cx="110661" cy="110661"/>
                  <a:chOff x="7592719" y="5990847"/>
                  <a:chExt cx="110661" cy="110661"/>
                </a:xfrm>
                <a:grpFill/>
              </p:grpSpPr>
              <p:sp>
                <p:nvSpPr>
                  <p:cNvPr id="1475" name="Freeform: Shape 1474">
                    <a:extLst>
                      <a:ext uri="{FF2B5EF4-FFF2-40B4-BE49-F238E27FC236}">
                        <a16:creationId xmlns:a16="http://schemas.microsoft.com/office/drawing/2014/main" id="{33EFEDAF-8792-4368-854E-DFF5FE291C18}"/>
                      </a:ext>
                    </a:extLst>
                  </p:cNvPr>
                  <p:cNvSpPr/>
                  <p:nvPr/>
                </p:nvSpPr>
                <p:spPr>
                  <a:xfrm>
                    <a:off x="764014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76" name="Freeform: Shape 1475">
                    <a:extLst>
                      <a:ext uri="{FF2B5EF4-FFF2-40B4-BE49-F238E27FC236}">
                        <a16:creationId xmlns:a16="http://schemas.microsoft.com/office/drawing/2014/main" id="{97438A47-5AED-4D60-87F2-2E204B3FB9C2}"/>
                      </a:ext>
                    </a:extLst>
                  </p:cNvPr>
                  <p:cNvSpPr/>
                  <p:nvPr/>
                </p:nvSpPr>
                <p:spPr>
                  <a:xfrm>
                    <a:off x="759271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57" name="Graphic 7">
                  <a:extLst>
                    <a:ext uri="{FF2B5EF4-FFF2-40B4-BE49-F238E27FC236}">
                      <a16:creationId xmlns:a16="http://schemas.microsoft.com/office/drawing/2014/main" id="{2C46F823-2E31-42F0-8193-D721BACA23E7}"/>
                    </a:ext>
                  </a:extLst>
                </p:cNvPr>
                <p:cNvGrpSpPr/>
                <p:nvPr/>
              </p:nvGrpSpPr>
              <p:grpSpPr>
                <a:xfrm>
                  <a:off x="8383156" y="5990847"/>
                  <a:ext cx="110661" cy="110661"/>
                  <a:chOff x="8383156" y="5990847"/>
                  <a:chExt cx="110661" cy="110661"/>
                </a:xfrm>
                <a:grpFill/>
              </p:grpSpPr>
              <p:sp>
                <p:nvSpPr>
                  <p:cNvPr id="1473" name="Freeform: Shape 1472">
                    <a:extLst>
                      <a:ext uri="{FF2B5EF4-FFF2-40B4-BE49-F238E27FC236}">
                        <a16:creationId xmlns:a16="http://schemas.microsoft.com/office/drawing/2014/main" id="{5E762D13-207E-4BAD-9A8A-C278D20083B3}"/>
                      </a:ext>
                    </a:extLst>
                  </p:cNvPr>
                  <p:cNvSpPr/>
                  <p:nvPr/>
                </p:nvSpPr>
                <p:spPr>
                  <a:xfrm>
                    <a:off x="8430582"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74" name="Freeform: Shape 1473">
                    <a:extLst>
                      <a:ext uri="{FF2B5EF4-FFF2-40B4-BE49-F238E27FC236}">
                        <a16:creationId xmlns:a16="http://schemas.microsoft.com/office/drawing/2014/main" id="{1D5FCA30-F686-4AC3-B58B-8AFCB314A40C}"/>
                      </a:ext>
                    </a:extLst>
                  </p:cNvPr>
                  <p:cNvSpPr/>
                  <p:nvPr/>
                </p:nvSpPr>
                <p:spPr>
                  <a:xfrm>
                    <a:off x="8383156"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58" name="Graphic 7">
                  <a:extLst>
                    <a:ext uri="{FF2B5EF4-FFF2-40B4-BE49-F238E27FC236}">
                      <a16:creationId xmlns:a16="http://schemas.microsoft.com/office/drawing/2014/main" id="{D6083696-B473-4D37-9EED-1C1EA37AD67A}"/>
                    </a:ext>
                  </a:extLst>
                </p:cNvPr>
                <p:cNvGrpSpPr/>
                <p:nvPr/>
              </p:nvGrpSpPr>
              <p:grpSpPr>
                <a:xfrm>
                  <a:off x="9173592" y="5990847"/>
                  <a:ext cx="110661" cy="110661"/>
                  <a:chOff x="9173592" y="5990847"/>
                  <a:chExt cx="110661" cy="110661"/>
                </a:xfrm>
                <a:grpFill/>
              </p:grpSpPr>
              <p:sp>
                <p:nvSpPr>
                  <p:cNvPr id="1471" name="Freeform: Shape 1470">
                    <a:extLst>
                      <a:ext uri="{FF2B5EF4-FFF2-40B4-BE49-F238E27FC236}">
                        <a16:creationId xmlns:a16="http://schemas.microsoft.com/office/drawing/2014/main" id="{9C6C8FE8-77A4-45CB-83A1-A934FEF91DB9}"/>
                      </a:ext>
                    </a:extLst>
                  </p:cNvPr>
                  <p:cNvSpPr/>
                  <p:nvPr/>
                </p:nvSpPr>
                <p:spPr>
                  <a:xfrm>
                    <a:off x="922101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72" name="Freeform: Shape 1471">
                    <a:extLst>
                      <a:ext uri="{FF2B5EF4-FFF2-40B4-BE49-F238E27FC236}">
                        <a16:creationId xmlns:a16="http://schemas.microsoft.com/office/drawing/2014/main" id="{A7BE44CA-982E-443A-A0E4-74678EFF997B}"/>
                      </a:ext>
                    </a:extLst>
                  </p:cNvPr>
                  <p:cNvSpPr/>
                  <p:nvPr/>
                </p:nvSpPr>
                <p:spPr>
                  <a:xfrm>
                    <a:off x="917359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59" name="Graphic 7">
                  <a:extLst>
                    <a:ext uri="{FF2B5EF4-FFF2-40B4-BE49-F238E27FC236}">
                      <a16:creationId xmlns:a16="http://schemas.microsoft.com/office/drawing/2014/main" id="{F4DFD52A-9619-4E1E-B20A-D30F62A0A877}"/>
                    </a:ext>
                  </a:extLst>
                </p:cNvPr>
                <p:cNvGrpSpPr/>
                <p:nvPr/>
              </p:nvGrpSpPr>
              <p:grpSpPr>
                <a:xfrm>
                  <a:off x="9964029" y="5990847"/>
                  <a:ext cx="110661" cy="110661"/>
                  <a:chOff x="9964029" y="5990847"/>
                  <a:chExt cx="110661" cy="110661"/>
                </a:xfrm>
                <a:grpFill/>
              </p:grpSpPr>
              <p:sp>
                <p:nvSpPr>
                  <p:cNvPr id="1469" name="Freeform: Shape 1468">
                    <a:extLst>
                      <a:ext uri="{FF2B5EF4-FFF2-40B4-BE49-F238E27FC236}">
                        <a16:creationId xmlns:a16="http://schemas.microsoft.com/office/drawing/2014/main" id="{41F45AC6-A495-439A-B6E8-C013D36972A0}"/>
                      </a:ext>
                    </a:extLst>
                  </p:cNvPr>
                  <p:cNvSpPr/>
                  <p:nvPr/>
                </p:nvSpPr>
                <p:spPr>
                  <a:xfrm>
                    <a:off x="1001145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70" name="Freeform: Shape 1469">
                    <a:extLst>
                      <a:ext uri="{FF2B5EF4-FFF2-40B4-BE49-F238E27FC236}">
                        <a16:creationId xmlns:a16="http://schemas.microsoft.com/office/drawing/2014/main" id="{9C365E59-7C8F-43AD-A620-EAC9FFA2ADE9}"/>
                      </a:ext>
                    </a:extLst>
                  </p:cNvPr>
                  <p:cNvSpPr/>
                  <p:nvPr/>
                </p:nvSpPr>
                <p:spPr>
                  <a:xfrm>
                    <a:off x="996402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60" name="Graphic 7">
                  <a:extLst>
                    <a:ext uri="{FF2B5EF4-FFF2-40B4-BE49-F238E27FC236}">
                      <a16:creationId xmlns:a16="http://schemas.microsoft.com/office/drawing/2014/main" id="{7366EFDC-7272-490D-8228-61FAA8E6C41D}"/>
                    </a:ext>
                  </a:extLst>
                </p:cNvPr>
                <p:cNvGrpSpPr/>
                <p:nvPr/>
              </p:nvGrpSpPr>
              <p:grpSpPr>
                <a:xfrm>
                  <a:off x="10754465" y="5990847"/>
                  <a:ext cx="110661" cy="110661"/>
                  <a:chOff x="10754465" y="5990847"/>
                  <a:chExt cx="110661" cy="110661"/>
                </a:xfrm>
                <a:grpFill/>
              </p:grpSpPr>
              <p:sp>
                <p:nvSpPr>
                  <p:cNvPr id="1467" name="Freeform: Shape 1466">
                    <a:extLst>
                      <a:ext uri="{FF2B5EF4-FFF2-40B4-BE49-F238E27FC236}">
                        <a16:creationId xmlns:a16="http://schemas.microsoft.com/office/drawing/2014/main" id="{7DF34913-8A10-45BD-8420-3E8037F8A92D}"/>
                      </a:ext>
                    </a:extLst>
                  </p:cNvPr>
                  <p:cNvSpPr/>
                  <p:nvPr/>
                </p:nvSpPr>
                <p:spPr>
                  <a:xfrm>
                    <a:off x="10801892"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68" name="Freeform: Shape 1467">
                    <a:extLst>
                      <a:ext uri="{FF2B5EF4-FFF2-40B4-BE49-F238E27FC236}">
                        <a16:creationId xmlns:a16="http://schemas.microsoft.com/office/drawing/2014/main" id="{3E999AD1-AF4C-4518-BA0B-891C5FC5B057}"/>
                      </a:ext>
                    </a:extLst>
                  </p:cNvPr>
                  <p:cNvSpPr/>
                  <p:nvPr/>
                </p:nvSpPr>
                <p:spPr>
                  <a:xfrm>
                    <a:off x="1075446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61" name="Graphic 7">
                  <a:extLst>
                    <a:ext uri="{FF2B5EF4-FFF2-40B4-BE49-F238E27FC236}">
                      <a16:creationId xmlns:a16="http://schemas.microsoft.com/office/drawing/2014/main" id="{1913F421-6FAE-4045-A7BB-BB01189A8AB5}"/>
                    </a:ext>
                  </a:extLst>
                </p:cNvPr>
                <p:cNvGrpSpPr/>
                <p:nvPr/>
              </p:nvGrpSpPr>
              <p:grpSpPr>
                <a:xfrm>
                  <a:off x="11544902" y="5990847"/>
                  <a:ext cx="110661" cy="110661"/>
                  <a:chOff x="11544902" y="5990847"/>
                  <a:chExt cx="110661" cy="110661"/>
                </a:xfrm>
                <a:grpFill/>
              </p:grpSpPr>
              <p:sp>
                <p:nvSpPr>
                  <p:cNvPr id="1465" name="Freeform: Shape 1464">
                    <a:extLst>
                      <a:ext uri="{FF2B5EF4-FFF2-40B4-BE49-F238E27FC236}">
                        <a16:creationId xmlns:a16="http://schemas.microsoft.com/office/drawing/2014/main" id="{24127E4B-3737-4606-9505-3A7F2590CEA4}"/>
                      </a:ext>
                    </a:extLst>
                  </p:cNvPr>
                  <p:cNvSpPr/>
                  <p:nvPr/>
                </p:nvSpPr>
                <p:spPr>
                  <a:xfrm>
                    <a:off x="1159232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66" name="Freeform: Shape 1465">
                    <a:extLst>
                      <a:ext uri="{FF2B5EF4-FFF2-40B4-BE49-F238E27FC236}">
                        <a16:creationId xmlns:a16="http://schemas.microsoft.com/office/drawing/2014/main" id="{2129E5FF-E132-41C7-9433-95F7DF36AA88}"/>
                      </a:ext>
                    </a:extLst>
                  </p:cNvPr>
                  <p:cNvSpPr/>
                  <p:nvPr/>
                </p:nvSpPr>
                <p:spPr>
                  <a:xfrm>
                    <a:off x="1154490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62" name="Graphic 7">
                  <a:extLst>
                    <a:ext uri="{FF2B5EF4-FFF2-40B4-BE49-F238E27FC236}">
                      <a16:creationId xmlns:a16="http://schemas.microsoft.com/office/drawing/2014/main" id="{C3FA85F1-E66C-411A-BC95-3A5E7C664E99}"/>
                    </a:ext>
                  </a:extLst>
                </p:cNvPr>
                <p:cNvGrpSpPr/>
                <p:nvPr/>
              </p:nvGrpSpPr>
              <p:grpSpPr>
                <a:xfrm>
                  <a:off x="12335339" y="5990847"/>
                  <a:ext cx="110661" cy="110661"/>
                  <a:chOff x="12335339" y="5990847"/>
                  <a:chExt cx="110661" cy="110661"/>
                </a:xfrm>
                <a:grpFill/>
              </p:grpSpPr>
              <p:sp>
                <p:nvSpPr>
                  <p:cNvPr id="1463" name="Freeform: Shape 1462">
                    <a:extLst>
                      <a:ext uri="{FF2B5EF4-FFF2-40B4-BE49-F238E27FC236}">
                        <a16:creationId xmlns:a16="http://schemas.microsoft.com/office/drawing/2014/main" id="{4719AF81-F206-420A-94BD-D485D839F5F6}"/>
                      </a:ext>
                    </a:extLst>
                  </p:cNvPr>
                  <p:cNvSpPr/>
                  <p:nvPr/>
                </p:nvSpPr>
                <p:spPr>
                  <a:xfrm>
                    <a:off x="1238276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64" name="Freeform: Shape 1463">
                    <a:extLst>
                      <a:ext uri="{FF2B5EF4-FFF2-40B4-BE49-F238E27FC236}">
                        <a16:creationId xmlns:a16="http://schemas.microsoft.com/office/drawing/2014/main" id="{7A002134-0097-47B9-B11B-6077DCE66ED0}"/>
                      </a:ext>
                    </a:extLst>
                  </p:cNvPr>
                  <p:cNvSpPr/>
                  <p:nvPr/>
                </p:nvSpPr>
                <p:spPr>
                  <a:xfrm>
                    <a:off x="1233533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8" name="Graphic 7">
                <a:extLst>
                  <a:ext uri="{FF2B5EF4-FFF2-40B4-BE49-F238E27FC236}">
                    <a16:creationId xmlns:a16="http://schemas.microsoft.com/office/drawing/2014/main" id="{34671E7A-EE22-4F05-BF75-F05FFBD1C57E}"/>
                  </a:ext>
                </a:extLst>
              </p:cNvPr>
              <p:cNvGrpSpPr/>
              <p:nvPr/>
            </p:nvGrpSpPr>
            <p:grpSpPr>
              <a:xfrm>
                <a:off x="7592719" y="6781283"/>
                <a:ext cx="4853280" cy="110661"/>
                <a:chOff x="7592719" y="6781283"/>
                <a:chExt cx="4853280" cy="110661"/>
              </a:xfrm>
              <a:grpFill/>
            </p:grpSpPr>
            <p:grpSp>
              <p:nvGrpSpPr>
                <p:cNvPr id="1435" name="Graphic 7">
                  <a:extLst>
                    <a:ext uri="{FF2B5EF4-FFF2-40B4-BE49-F238E27FC236}">
                      <a16:creationId xmlns:a16="http://schemas.microsoft.com/office/drawing/2014/main" id="{2198FAE0-131D-4270-BFD6-3F9A33EDEA0F}"/>
                    </a:ext>
                  </a:extLst>
                </p:cNvPr>
                <p:cNvGrpSpPr/>
                <p:nvPr/>
              </p:nvGrpSpPr>
              <p:grpSpPr>
                <a:xfrm>
                  <a:off x="7592719" y="6781283"/>
                  <a:ext cx="110661" cy="110661"/>
                  <a:chOff x="7592719" y="6781283"/>
                  <a:chExt cx="110661" cy="110661"/>
                </a:xfrm>
                <a:grpFill/>
              </p:grpSpPr>
              <p:sp>
                <p:nvSpPr>
                  <p:cNvPr id="1454" name="Freeform: Shape 1453">
                    <a:extLst>
                      <a:ext uri="{FF2B5EF4-FFF2-40B4-BE49-F238E27FC236}">
                        <a16:creationId xmlns:a16="http://schemas.microsoft.com/office/drawing/2014/main" id="{8098D6F9-F606-4768-8970-085CEA9E00CB}"/>
                      </a:ext>
                    </a:extLst>
                  </p:cNvPr>
                  <p:cNvSpPr/>
                  <p:nvPr/>
                </p:nvSpPr>
                <p:spPr>
                  <a:xfrm>
                    <a:off x="764014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55" name="Freeform: Shape 1454">
                    <a:extLst>
                      <a:ext uri="{FF2B5EF4-FFF2-40B4-BE49-F238E27FC236}">
                        <a16:creationId xmlns:a16="http://schemas.microsoft.com/office/drawing/2014/main" id="{FE0B3886-A0A1-46A9-BE31-159A1B65FFF1}"/>
                      </a:ext>
                    </a:extLst>
                  </p:cNvPr>
                  <p:cNvSpPr/>
                  <p:nvPr/>
                </p:nvSpPr>
                <p:spPr>
                  <a:xfrm>
                    <a:off x="759271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36" name="Graphic 7">
                  <a:extLst>
                    <a:ext uri="{FF2B5EF4-FFF2-40B4-BE49-F238E27FC236}">
                      <a16:creationId xmlns:a16="http://schemas.microsoft.com/office/drawing/2014/main" id="{BA2FB724-5539-4278-A0CB-C6B333769B7E}"/>
                    </a:ext>
                  </a:extLst>
                </p:cNvPr>
                <p:cNvGrpSpPr/>
                <p:nvPr/>
              </p:nvGrpSpPr>
              <p:grpSpPr>
                <a:xfrm>
                  <a:off x="8383156" y="6781283"/>
                  <a:ext cx="110661" cy="110661"/>
                  <a:chOff x="8383156" y="6781283"/>
                  <a:chExt cx="110661" cy="110661"/>
                </a:xfrm>
                <a:grpFill/>
              </p:grpSpPr>
              <p:sp>
                <p:nvSpPr>
                  <p:cNvPr id="1452" name="Freeform: Shape 1451">
                    <a:extLst>
                      <a:ext uri="{FF2B5EF4-FFF2-40B4-BE49-F238E27FC236}">
                        <a16:creationId xmlns:a16="http://schemas.microsoft.com/office/drawing/2014/main" id="{F5658193-5281-43B2-88B6-B9DA360D2C27}"/>
                      </a:ext>
                    </a:extLst>
                  </p:cNvPr>
                  <p:cNvSpPr/>
                  <p:nvPr/>
                </p:nvSpPr>
                <p:spPr>
                  <a:xfrm>
                    <a:off x="8430582"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53" name="Freeform: Shape 1452">
                    <a:extLst>
                      <a:ext uri="{FF2B5EF4-FFF2-40B4-BE49-F238E27FC236}">
                        <a16:creationId xmlns:a16="http://schemas.microsoft.com/office/drawing/2014/main" id="{D52CE533-05A1-48E9-82F5-6925DF96BE21}"/>
                      </a:ext>
                    </a:extLst>
                  </p:cNvPr>
                  <p:cNvSpPr/>
                  <p:nvPr/>
                </p:nvSpPr>
                <p:spPr>
                  <a:xfrm>
                    <a:off x="8383156"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37" name="Graphic 7">
                  <a:extLst>
                    <a:ext uri="{FF2B5EF4-FFF2-40B4-BE49-F238E27FC236}">
                      <a16:creationId xmlns:a16="http://schemas.microsoft.com/office/drawing/2014/main" id="{D6C73F2C-1638-4747-A5F2-2F330CEAFB8F}"/>
                    </a:ext>
                  </a:extLst>
                </p:cNvPr>
                <p:cNvGrpSpPr/>
                <p:nvPr/>
              </p:nvGrpSpPr>
              <p:grpSpPr>
                <a:xfrm>
                  <a:off x="9173592" y="6781283"/>
                  <a:ext cx="110661" cy="110661"/>
                  <a:chOff x="9173592" y="6781283"/>
                  <a:chExt cx="110661" cy="110661"/>
                </a:xfrm>
                <a:grpFill/>
              </p:grpSpPr>
              <p:sp>
                <p:nvSpPr>
                  <p:cNvPr id="1450" name="Freeform: Shape 1449">
                    <a:extLst>
                      <a:ext uri="{FF2B5EF4-FFF2-40B4-BE49-F238E27FC236}">
                        <a16:creationId xmlns:a16="http://schemas.microsoft.com/office/drawing/2014/main" id="{50923397-C440-41BE-8190-52C2005B0BAB}"/>
                      </a:ext>
                    </a:extLst>
                  </p:cNvPr>
                  <p:cNvSpPr/>
                  <p:nvPr/>
                </p:nvSpPr>
                <p:spPr>
                  <a:xfrm>
                    <a:off x="922101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51" name="Freeform: Shape 1450">
                    <a:extLst>
                      <a:ext uri="{FF2B5EF4-FFF2-40B4-BE49-F238E27FC236}">
                        <a16:creationId xmlns:a16="http://schemas.microsoft.com/office/drawing/2014/main" id="{17CA854C-A124-41F2-A218-0ADD51A1CA1E}"/>
                      </a:ext>
                    </a:extLst>
                  </p:cNvPr>
                  <p:cNvSpPr/>
                  <p:nvPr/>
                </p:nvSpPr>
                <p:spPr>
                  <a:xfrm>
                    <a:off x="917359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38" name="Graphic 7">
                  <a:extLst>
                    <a:ext uri="{FF2B5EF4-FFF2-40B4-BE49-F238E27FC236}">
                      <a16:creationId xmlns:a16="http://schemas.microsoft.com/office/drawing/2014/main" id="{04E7B899-C6BE-433D-975A-511CBC44FA47}"/>
                    </a:ext>
                  </a:extLst>
                </p:cNvPr>
                <p:cNvGrpSpPr/>
                <p:nvPr/>
              </p:nvGrpSpPr>
              <p:grpSpPr>
                <a:xfrm>
                  <a:off x="9964029" y="6781283"/>
                  <a:ext cx="110661" cy="110661"/>
                  <a:chOff x="9964029" y="6781283"/>
                  <a:chExt cx="110661" cy="110661"/>
                </a:xfrm>
                <a:grpFill/>
              </p:grpSpPr>
              <p:sp>
                <p:nvSpPr>
                  <p:cNvPr id="1448" name="Freeform: Shape 1447">
                    <a:extLst>
                      <a:ext uri="{FF2B5EF4-FFF2-40B4-BE49-F238E27FC236}">
                        <a16:creationId xmlns:a16="http://schemas.microsoft.com/office/drawing/2014/main" id="{D302FF52-58E6-4E8F-88F7-09EBC7DAD2DF}"/>
                      </a:ext>
                    </a:extLst>
                  </p:cNvPr>
                  <p:cNvSpPr/>
                  <p:nvPr/>
                </p:nvSpPr>
                <p:spPr>
                  <a:xfrm>
                    <a:off x="1001145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49" name="Freeform: Shape 1448">
                    <a:extLst>
                      <a:ext uri="{FF2B5EF4-FFF2-40B4-BE49-F238E27FC236}">
                        <a16:creationId xmlns:a16="http://schemas.microsoft.com/office/drawing/2014/main" id="{57A991EF-98CD-49C4-B704-B157B863CD41}"/>
                      </a:ext>
                    </a:extLst>
                  </p:cNvPr>
                  <p:cNvSpPr/>
                  <p:nvPr/>
                </p:nvSpPr>
                <p:spPr>
                  <a:xfrm>
                    <a:off x="996402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39" name="Graphic 7">
                  <a:extLst>
                    <a:ext uri="{FF2B5EF4-FFF2-40B4-BE49-F238E27FC236}">
                      <a16:creationId xmlns:a16="http://schemas.microsoft.com/office/drawing/2014/main" id="{043687AA-E324-4148-82C6-C29B9B092002}"/>
                    </a:ext>
                  </a:extLst>
                </p:cNvPr>
                <p:cNvGrpSpPr/>
                <p:nvPr/>
              </p:nvGrpSpPr>
              <p:grpSpPr>
                <a:xfrm>
                  <a:off x="10754465" y="6781283"/>
                  <a:ext cx="110661" cy="110661"/>
                  <a:chOff x="10754465" y="6781283"/>
                  <a:chExt cx="110661" cy="110661"/>
                </a:xfrm>
                <a:grpFill/>
              </p:grpSpPr>
              <p:sp>
                <p:nvSpPr>
                  <p:cNvPr id="1446" name="Freeform: Shape 1445">
                    <a:extLst>
                      <a:ext uri="{FF2B5EF4-FFF2-40B4-BE49-F238E27FC236}">
                        <a16:creationId xmlns:a16="http://schemas.microsoft.com/office/drawing/2014/main" id="{162771EE-EB1A-4E8A-A96A-89CBEAACA863}"/>
                      </a:ext>
                    </a:extLst>
                  </p:cNvPr>
                  <p:cNvSpPr/>
                  <p:nvPr/>
                </p:nvSpPr>
                <p:spPr>
                  <a:xfrm>
                    <a:off x="10801892"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47" name="Freeform: Shape 1446">
                    <a:extLst>
                      <a:ext uri="{FF2B5EF4-FFF2-40B4-BE49-F238E27FC236}">
                        <a16:creationId xmlns:a16="http://schemas.microsoft.com/office/drawing/2014/main" id="{D08A2253-89DA-44CF-BF33-CE97BE067D5B}"/>
                      </a:ext>
                    </a:extLst>
                  </p:cNvPr>
                  <p:cNvSpPr/>
                  <p:nvPr/>
                </p:nvSpPr>
                <p:spPr>
                  <a:xfrm>
                    <a:off x="1075446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40" name="Graphic 7">
                  <a:extLst>
                    <a:ext uri="{FF2B5EF4-FFF2-40B4-BE49-F238E27FC236}">
                      <a16:creationId xmlns:a16="http://schemas.microsoft.com/office/drawing/2014/main" id="{B7600970-AF75-432C-97B0-80875A41B817}"/>
                    </a:ext>
                  </a:extLst>
                </p:cNvPr>
                <p:cNvGrpSpPr/>
                <p:nvPr/>
              </p:nvGrpSpPr>
              <p:grpSpPr>
                <a:xfrm>
                  <a:off x="11544902" y="6781283"/>
                  <a:ext cx="110661" cy="110661"/>
                  <a:chOff x="11544902" y="6781283"/>
                  <a:chExt cx="110661" cy="110661"/>
                </a:xfrm>
                <a:grpFill/>
              </p:grpSpPr>
              <p:sp>
                <p:nvSpPr>
                  <p:cNvPr id="1444" name="Freeform: Shape 1443">
                    <a:extLst>
                      <a:ext uri="{FF2B5EF4-FFF2-40B4-BE49-F238E27FC236}">
                        <a16:creationId xmlns:a16="http://schemas.microsoft.com/office/drawing/2014/main" id="{B5023718-0027-49EF-AEED-9C0A2B803102}"/>
                      </a:ext>
                    </a:extLst>
                  </p:cNvPr>
                  <p:cNvSpPr/>
                  <p:nvPr/>
                </p:nvSpPr>
                <p:spPr>
                  <a:xfrm>
                    <a:off x="1159232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45" name="Freeform: Shape 1444">
                    <a:extLst>
                      <a:ext uri="{FF2B5EF4-FFF2-40B4-BE49-F238E27FC236}">
                        <a16:creationId xmlns:a16="http://schemas.microsoft.com/office/drawing/2014/main" id="{7D0AF8B9-5076-4365-AFB8-D455E7FEE9D6}"/>
                      </a:ext>
                    </a:extLst>
                  </p:cNvPr>
                  <p:cNvSpPr/>
                  <p:nvPr/>
                </p:nvSpPr>
                <p:spPr>
                  <a:xfrm>
                    <a:off x="1154490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41" name="Graphic 7">
                  <a:extLst>
                    <a:ext uri="{FF2B5EF4-FFF2-40B4-BE49-F238E27FC236}">
                      <a16:creationId xmlns:a16="http://schemas.microsoft.com/office/drawing/2014/main" id="{3E590EE6-1804-4C4B-BA35-73A760FAC192}"/>
                    </a:ext>
                  </a:extLst>
                </p:cNvPr>
                <p:cNvGrpSpPr/>
                <p:nvPr/>
              </p:nvGrpSpPr>
              <p:grpSpPr>
                <a:xfrm>
                  <a:off x="12335339" y="6781283"/>
                  <a:ext cx="110661" cy="110661"/>
                  <a:chOff x="12335339" y="6781283"/>
                  <a:chExt cx="110661" cy="110661"/>
                </a:xfrm>
                <a:grpFill/>
              </p:grpSpPr>
              <p:sp>
                <p:nvSpPr>
                  <p:cNvPr id="1442" name="Freeform: Shape 1441">
                    <a:extLst>
                      <a:ext uri="{FF2B5EF4-FFF2-40B4-BE49-F238E27FC236}">
                        <a16:creationId xmlns:a16="http://schemas.microsoft.com/office/drawing/2014/main" id="{4D63A273-4D96-4429-BE33-36F2FB6B74A8}"/>
                      </a:ext>
                    </a:extLst>
                  </p:cNvPr>
                  <p:cNvSpPr/>
                  <p:nvPr/>
                </p:nvSpPr>
                <p:spPr>
                  <a:xfrm>
                    <a:off x="1238276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43" name="Freeform: Shape 1442">
                    <a:extLst>
                      <a:ext uri="{FF2B5EF4-FFF2-40B4-BE49-F238E27FC236}">
                        <a16:creationId xmlns:a16="http://schemas.microsoft.com/office/drawing/2014/main" id="{320CA648-3273-4FC3-B4FC-FEEA13ED9DAE}"/>
                      </a:ext>
                    </a:extLst>
                  </p:cNvPr>
                  <p:cNvSpPr/>
                  <p:nvPr/>
                </p:nvSpPr>
                <p:spPr>
                  <a:xfrm>
                    <a:off x="1233533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69" name="Graphic 7">
                <a:extLst>
                  <a:ext uri="{FF2B5EF4-FFF2-40B4-BE49-F238E27FC236}">
                    <a16:creationId xmlns:a16="http://schemas.microsoft.com/office/drawing/2014/main" id="{1C2DEAA8-F7D8-472E-9167-E625681924D4}"/>
                  </a:ext>
                </a:extLst>
              </p:cNvPr>
              <p:cNvGrpSpPr/>
              <p:nvPr/>
            </p:nvGrpSpPr>
            <p:grpSpPr>
              <a:xfrm>
                <a:off x="7592719" y="7571720"/>
                <a:ext cx="4853280" cy="110661"/>
                <a:chOff x="7592719" y="7571720"/>
                <a:chExt cx="4853280" cy="110661"/>
              </a:xfrm>
              <a:grpFill/>
            </p:grpSpPr>
            <p:grpSp>
              <p:nvGrpSpPr>
                <p:cNvPr id="1414" name="Graphic 7">
                  <a:extLst>
                    <a:ext uri="{FF2B5EF4-FFF2-40B4-BE49-F238E27FC236}">
                      <a16:creationId xmlns:a16="http://schemas.microsoft.com/office/drawing/2014/main" id="{7F7BAD93-8BBA-446D-B538-FC1050E6531A}"/>
                    </a:ext>
                  </a:extLst>
                </p:cNvPr>
                <p:cNvGrpSpPr/>
                <p:nvPr/>
              </p:nvGrpSpPr>
              <p:grpSpPr>
                <a:xfrm>
                  <a:off x="7592719" y="7571720"/>
                  <a:ext cx="110661" cy="110661"/>
                  <a:chOff x="7592719" y="7571720"/>
                  <a:chExt cx="110661" cy="110661"/>
                </a:xfrm>
                <a:grpFill/>
              </p:grpSpPr>
              <p:sp>
                <p:nvSpPr>
                  <p:cNvPr id="1433" name="Freeform: Shape 1432">
                    <a:extLst>
                      <a:ext uri="{FF2B5EF4-FFF2-40B4-BE49-F238E27FC236}">
                        <a16:creationId xmlns:a16="http://schemas.microsoft.com/office/drawing/2014/main" id="{8A906731-4A98-4C4D-A244-F77C3B80321C}"/>
                      </a:ext>
                    </a:extLst>
                  </p:cNvPr>
                  <p:cNvSpPr/>
                  <p:nvPr/>
                </p:nvSpPr>
                <p:spPr>
                  <a:xfrm>
                    <a:off x="764014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34" name="Freeform: Shape 1433">
                    <a:extLst>
                      <a:ext uri="{FF2B5EF4-FFF2-40B4-BE49-F238E27FC236}">
                        <a16:creationId xmlns:a16="http://schemas.microsoft.com/office/drawing/2014/main" id="{D432F697-A4D0-4BE7-84FC-0B664CE2E628}"/>
                      </a:ext>
                    </a:extLst>
                  </p:cNvPr>
                  <p:cNvSpPr/>
                  <p:nvPr/>
                </p:nvSpPr>
                <p:spPr>
                  <a:xfrm>
                    <a:off x="759271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15" name="Graphic 7">
                  <a:extLst>
                    <a:ext uri="{FF2B5EF4-FFF2-40B4-BE49-F238E27FC236}">
                      <a16:creationId xmlns:a16="http://schemas.microsoft.com/office/drawing/2014/main" id="{ACB49375-3ED2-4A2D-A944-22B482287650}"/>
                    </a:ext>
                  </a:extLst>
                </p:cNvPr>
                <p:cNvGrpSpPr/>
                <p:nvPr/>
              </p:nvGrpSpPr>
              <p:grpSpPr>
                <a:xfrm>
                  <a:off x="8383156" y="7571720"/>
                  <a:ext cx="110661" cy="110661"/>
                  <a:chOff x="8383156" y="7571720"/>
                  <a:chExt cx="110661" cy="110661"/>
                </a:xfrm>
                <a:grpFill/>
              </p:grpSpPr>
              <p:sp>
                <p:nvSpPr>
                  <p:cNvPr id="1431" name="Freeform: Shape 1430">
                    <a:extLst>
                      <a:ext uri="{FF2B5EF4-FFF2-40B4-BE49-F238E27FC236}">
                        <a16:creationId xmlns:a16="http://schemas.microsoft.com/office/drawing/2014/main" id="{153D45A6-F1C0-4AE3-94D2-539B979AEC1A}"/>
                      </a:ext>
                    </a:extLst>
                  </p:cNvPr>
                  <p:cNvSpPr/>
                  <p:nvPr/>
                </p:nvSpPr>
                <p:spPr>
                  <a:xfrm>
                    <a:off x="8430582"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32" name="Freeform: Shape 1431">
                    <a:extLst>
                      <a:ext uri="{FF2B5EF4-FFF2-40B4-BE49-F238E27FC236}">
                        <a16:creationId xmlns:a16="http://schemas.microsoft.com/office/drawing/2014/main" id="{BC8B4BA3-4A2B-46A5-95BF-3C86FECC6AD3}"/>
                      </a:ext>
                    </a:extLst>
                  </p:cNvPr>
                  <p:cNvSpPr/>
                  <p:nvPr/>
                </p:nvSpPr>
                <p:spPr>
                  <a:xfrm>
                    <a:off x="8383156"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16" name="Graphic 7">
                  <a:extLst>
                    <a:ext uri="{FF2B5EF4-FFF2-40B4-BE49-F238E27FC236}">
                      <a16:creationId xmlns:a16="http://schemas.microsoft.com/office/drawing/2014/main" id="{32B4859D-5F83-4331-8D08-E6551F4378BB}"/>
                    </a:ext>
                  </a:extLst>
                </p:cNvPr>
                <p:cNvGrpSpPr/>
                <p:nvPr/>
              </p:nvGrpSpPr>
              <p:grpSpPr>
                <a:xfrm>
                  <a:off x="9173592" y="7571720"/>
                  <a:ext cx="110661" cy="110661"/>
                  <a:chOff x="9173592" y="7571720"/>
                  <a:chExt cx="110661" cy="110661"/>
                </a:xfrm>
                <a:grpFill/>
              </p:grpSpPr>
              <p:sp>
                <p:nvSpPr>
                  <p:cNvPr id="1429" name="Freeform: Shape 1428">
                    <a:extLst>
                      <a:ext uri="{FF2B5EF4-FFF2-40B4-BE49-F238E27FC236}">
                        <a16:creationId xmlns:a16="http://schemas.microsoft.com/office/drawing/2014/main" id="{D984BA99-F7FB-4B6F-B863-06B9C0BA882A}"/>
                      </a:ext>
                    </a:extLst>
                  </p:cNvPr>
                  <p:cNvSpPr/>
                  <p:nvPr/>
                </p:nvSpPr>
                <p:spPr>
                  <a:xfrm>
                    <a:off x="922101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30" name="Freeform: Shape 1429">
                    <a:extLst>
                      <a:ext uri="{FF2B5EF4-FFF2-40B4-BE49-F238E27FC236}">
                        <a16:creationId xmlns:a16="http://schemas.microsoft.com/office/drawing/2014/main" id="{0AEB47A8-FB91-46D3-A34A-60C8BE7D7CDC}"/>
                      </a:ext>
                    </a:extLst>
                  </p:cNvPr>
                  <p:cNvSpPr/>
                  <p:nvPr/>
                </p:nvSpPr>
                <p:spPr>
                  <a:xfrm>
                    <a:off x="917359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17" name="Graphic 7">
                  <a:extLst>
                    <a:ext uri="{FF2B5EF4-FFF2-40B4-BE49-F238E27FC236}">
                      <a16:creationId xmlns:a16="http://schemas.microsoft.com/office/drawing/2014/main" id="{0E1BCE7D-ADA2-4A1C-96A5-4FFCB6A00A69}"/>
                    </a:ext>
                  </a:extLst>
                </p:cNvPr>
                <p:cNvGrpSpPr/>
                <p:nvPr/>
              </p:nvGrpSpPr>
              <p:grpSpPr>
                <a:xfrm>
                  <a:off x="9964029" y="7571720"/>
                  <a:ext cx="110661" cy="110661"/>
                  <a:chOff x="9964029" y="7571720"/>
                  <a:chExt cx="110661" cy="110661"/>
                </a:xfrm>
                <a:grpFill/>
              </p:grpSpPr>
              <p:sp>
                <p:nvSpPr>
                  <p:cNvPr id="1427" name="Freeform: Shape 1426">
                    <a:extLst>
                      <a:ext uri="{FF2B5EF4-FFF2-40B4-BE49-F238E27FC236}">
                        <a16:creationId xmlns:a16="http://schemas.microsoft.com/office/drawing/2014/main" id="{078A3A0A-819A-48C1-AB83-825F98311B8C}"/>
                      </a:ext>
                    </a:extLst>
                  </p:cNvPr>
                  <p:cNvSpPr/>
                  <p:nvPr/>
                </p:nvSpPr>
                <p:spPr>
                  <a:xfrm>
                    <a:off x="1001145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28" name="Freeform: Shape 1427">
                    <a:extLst>
                      <a:ext uri="{FF2B5EF4-FFF2-40B4-BE49-F238E27FC236}">
                        <a16:creationId xmlns:a16="http://schemas.microsoft.com/office/drawing/2014/main" id="{44E553EF-B74B-498D-A1EA-6F91571585EE}"/>
                      </a:ext>
                    </a:extLst>
                  </p:cNvPr>
                  <p:cNvSpPr/>
                  <p:nvPr/>
                </p:nvSpPr>
                <p:spPr>
                  <a:xfrm>
                    <a:off x="996402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18" name="Graphic 7">
                  <a:extLst>
                    <a:ext uri="{FF2B5EF4-FFF2-40B4-BE49-F238E27FC236}">
                      <a16:creationId xmlns:a16="http://schemas.microsoft.com/office/drawing/2014/main" id="{B1338D99-AA24-40FB-8F38-8CC4D20E38F0}"/>
                    </a:ext>
                  </a:extLst>
                </p:cNvPr>
                <p:cNvGrpSpPr/>
                <p:nvPr/>
              </p:nvGrpSpPr>
              <p:grpSpPr>
                <a:xfrm>
                  <a:off x="10754465" y="7571720"/>
                  <a:ext cx="110661" cy="110661"/>
                  <a:chOff x="10754465" y="7571720"/>
                  <a:chExt cx="110661" cy="110661"/>
                </a:xfrm>
                <a:grpFill/>
              </p:grpSpPr>
              <p:sp>
                <p:nvSpPr>
                  <p:cNvPr id="1425" name="Freeform: Shape 1424">
                    <a:extLst>
                      <a:ext uri="{FF2B5EF4-FFF2-40B4-BE49-F238E27FC236}">
                        <a16:creationId xmlns:a16="http://schemas.microsoft.com/office/drawing/2014/main" id="{33B905BE-525F-4845-BED0-FE01330F9350}"/>
                      </a:ext>
                    </a:extLst>
                  </p:cNvPr>
                  <p:cNvSpPr/>
                  <p:nvPr/>
                </p:nvSpPr>
                <p:spPr>
                  <a:xfrm>
                    <a:off x="10801892"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26" name="Freeform: Shape 1425">
                    <a:extLst>
                      <a:ext uri="{FF2B5EF4-FFF2-40B4-BE49-F238E27FC236}">
                        <a16:creationId xmlns:a16="http://schemas.microsoft.com/office/drawing/2014/main" id="{3250E79E-2995-4BDF-A300-00696D537377}"/>
                      </a:ext>
                    </a:extLst>
                  </p:cNvPr>
                  <p:cNvSpPr/>
                  <p:nvPr/>
                </p:nvSpPr>
                <p:spPr>
                  <a:xfrm>
                    <a:off x="1075446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19" name="Graphic 7">
                  <a:extLst>
                    <a:ext uri="{FF2B5EF4-FFF2-40B4-BE49-F238E27FC236}">
                      <a16:creationId xmlns:a16="http://schemas.microsoft.com/office/drawing/2014/main" id="{89DBDECD-27A1-4D52-B34B-DE78E4399267}"/>
                    </a:ext>
                  </a:extLst>
                </p:cNvPr>
                <p:cNvGrpSpPr/>
                <p:nvPr/>
              </p:nvGrpSpPr>
              <p:grpSpPr>
                <a:xfrm>
                  <a:off x="11544902" y="7571720"/>
                  <a:ext cx="110661" cy="110661"/>
                  <a:chOff x="11544902" y="7571720"/>
                  <a:chExt cx="110661" cy="110661"/>
                </a:xfrm>
                <a:grpFill/>
              </p:grpSpPr>
              <p:sp>
                <p:nvSpPr>
                  <p:cNvPr id="1423" name="Freeform: Shape 1422">
                    <a:extLst>
                      <a:ext uri="{FF2B5EF4-FFF2-40B4-BE49-F238E27FC236}">
                        <a16:creationId xmlns:a16="http://schemas.microsoft.com/office/drawing/2014/main" id="{E6F4450C-5E50-450C-A3BD-F3DE30E9BE00}"/>
                      </a:ext>
                    </a:extLst>
                  </p:cNvPr>
                  <p:cNvSpPr/>
                  <p:nvPr/>
                </p:nvSpPr>
                <p:spPr>
                  <a:xfrm>
                    <a:off x="1159232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24" name="Freeform: Shape 1423">
                    <a:extLst>
                      <a:ext uri="{FF2B5EF4-FFF2-40B4-BE49-F238E27FC236}">
                        <a16:creationId xmlns:a16="http://schemas.microsoft.com/office/drawing/2014/main" id="{A3FB17F3-BEDD-4F81-A6BF-BFBA2E08BE37}"/>
                      </a:ext>
                    </a:extLst>
                  </p:cNvPr>
                  <p:cNvSpPr/>
                  <p:nvPr/>
                </p:nvSpPr>
                <p:spPr>
                  <a:xfrm>
                    <a:off x="1154490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20" name="Graphic 7">
                  <a:extLst>
                    <a:ext uri="{FF2B5EF4-FFF2-40B4-BE49-F238E27FC236}">
                      <a16:creationId xmlns:a16="http://schemas.microsoft.com/office/drawing/2014/main" id="{8C931A7A-7166-4CA5-92DC-4FFC6CA3C7D5}"/>
                    </a:ext>
                  </a:extLst>
                </p:cNvPr>
                <p:cNvGrpSpPr/>
                <p:nvPr/>
              </p:nvGrpSpPr>
              <p:grpSpPr>
                <a:xfrm>
                  <a:off x="12335339" y="7571720"/>
                  <a:ext cx="110661" cy="110661"/>
                  <a:chOff x="12335339" y="7571720"/>
                  <a:chExt cx="110661" cy="110661"/>
                </a:xfrm>
                <a:grpFill/>
              </p:grpSpPr>
              <p:sp>
                <p:nvSpPr>
                  <p:cNvPr id="1421" name="Freeform: Shape 1420">
                    <a:extLst>
                      <a:ext uri="{FF2B5EF4-FFF2-40B4-BE49-F238E27FC236}">
                        <a16:creationId xmlns:a16="http://schemas.microsoft.com/office/drawing/2014/main" id="{0BF160F6-4D46-43DE-A66B-310FD5E5FEBD}"/>
                      </a:ext>
                    </a:extLst>
                  </p:cNvPr>
                  <p:cNvSpPr/>
                  <p:nvPr/>
                </p:nvSpPr>
                <p:spPr>
                  <a:xfrm>
                    <a:off x="1238276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22" name="Freeform: Shape 1421">
                    <a:extLst>
                      <a:ext uri="{FF2B5EF4-FFF2-40B4-BE49-F238E27FC236}">
                        <a16:creationId xmlns:a16="http://schemas.microsoft.com/office/drawing/2014/main" id="{2FABAE28-0AAE-474B-98EC-9D390D2C1090}"/>
                      </a:ext>
                    </a:extLst>
                  </p:cNvPr>
                  <p:cNvSpPr/>
                  <p:nvPr/>
                </p:nvSpPr>
                <p:spPr>
                  <a:xfrm>
                    <a:off x="1233533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70" name="Graphic 7">
                <a:extLst>
                  <a:ext uri="{FF2B5EF4-FFF2-40B4-BE49-F238E27FC236}">
                    <a16:creationId xmlns:a16="http://schemas.microsoft.com/office/drawing/2014/main" id="{A2F5E3EF-9D05-4258-8FF4-07D93B427965}"/>
                  </a:ext>
                </a:extLst>
              </p:cNvPr>
              <p:cNvGrpSpPr/>
              <p:nvPr/>
            </p:nvGrpSpPr>
            <p:grpSpPr>
              <a:xfrm>
                <a:off x="7592719" y="8362157"/>
                <a:ext cx="4853280" cy="110661"/>
                <a:chOff x="7592719" y="8362157"/>
                <a:chExt cx="4853280" cy="110661"/>
              </a:xfrm>
              <a:grpFill/>
            </p:grpSpPr>
            <p:grpSp>
              <p:nvGrpSpPr>
                <p:cNvPr id="1393" name="Graphic 7">
                  <a:extLst>
                    <a:ext uri="{FF2B5EF4-FFF2-40B4-BE49-F238E27FC236}">
                      <a16:creationId xmlns:a16="http://schemas.microsoft.com/office/drawing/2014/main" id="{28C07E75-75B1-41EF-A037-D59AA3A68180}"/>
                    </a:ext>
                  </a:extLst>
                </p:cNvPr>
                <p:cNvGrpSpPr/>
                <p:nvPr/>
              </p:nvGrpSpPr>
              <p:grpSpPr>
                <a:xfrm>
                  <a:off x="7592719" y="8362157"/>
                  <a:ext cx="110661" cy="110661"/>
                  <a:chOff x="7592719" y="8362157"/>
                  <a:chExt cx="110661" cy="110661"/>
                </a:xfrm>
                <a:grpFill/>
              </p:grpSpPr>
              <p:sp>
                <p:nvSpPr>
                  <p:cNvPr id="1412" name="Freeform: Shape 1411">
                    <a:extLst>
                      <a:ext uri="{FF2B5EF4-FFF2-40B4-BE49-F238E27FC236}">
                        <a16:creationId xmlns:a16="http://schemas.microsoft.com/office/drawing/2014/main" id="{83DD3E2B-435F-4EF4-8687-F61056AF45F1}"/>
                      </a:ext>
                    </a:extLst>
                  </p:cNvPr>
                  <p:cNvSpPr/>
                  <p:nvPr/>
                </p:nvSpPr>
                <p:spPr>
                  <a:xfrm>
                    <a:off x="764014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13" name="Freeform: Shape 1412">
                    <a:extLst>
                      <a:ext uri="{FF2B5EF4-FFF2-40B4-BE49-F238E27FC236}">
                        <a16:creationId xmlns:a16="http://schemas.microsoft.com/office/drawing/2014/main" id="{77E7520C-F4B7-40EA-BF4B-D428799D36EC}"/>
                      </a:ext>
                    </a:extLst>
                  </p:cNvPr>
                  <p:cNvSpPr/>
                  <p:nvPr/>
                </p:nvSpPr>
                <p:spPr>
                  <a:xfrm>
                    <a:off x="759271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4" name="Graphic 7">
                  <a:extLst>
                    <a:ext uri="{FF2B5EF4-FFF2-40B4-BE49-F238E27FC236}">
                      <a16:creationId xmlns:a16="http://schemas.microsoft.com/office/drawing/2014/main" id="{421030E6-56DD-4601-B8DA-8327A1751257}"/>
                    </a:ext>
                  </a:extLst>
                </p:cNvPr>
                <p:cNvGrpSpPr/>
                <p:nvPr/>
              </p:nvGrpSpPr>
              <p:grpSpPr>
                <a:xfrm>
                  <a:off x="8383156" y="8362157"/>
                  <a:ext cx="110661" cy="110661"/>
                  <a:chOff x="8383156" y="8362157"/>
                  <a:chExt cx="110661" cy="110661"/>
                </a:xfrm>
                <a:grpFill/>
              </p:grpSpPr>
              <p:sp>
                <p:nvSpPr>
                  <p:cNvPr id="1410" name="Freeform: Shape 1409">
                    <a:extLst>
                      <a:ext uri="{FF2B5EF4-FFF2-40B4-BE49-F238E27FC236}">
                        <a16:creationId xmlns:a16="http://schemas.microsoft.com/office/drawing/2014/main" id="{E0815BAA-55F6-4510-A59F-9DE7F3A3394E}"/>
                      </a:ext>
                    </a:extLst>
                  </p:cNvPr>
                  <p:cNvSpPr/>
                  <p:nvPr/>
                </p:nvSpPr>
                <p:spPr>
                  <a:xfrm>
                    <a:off x="8430582"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11" name="Freeform: Shape 1410">
                    <a:extLst>
                      <a:ext uri="{FF2B5EF4-FFF2-40B4-BE49-F238E27FC236}">
                        <a16:creationId xmlns:a16="http://schemas.microsoft.com/office/drawing/2014/main" id="{0EF4814C-DC24-47DA-A158-60D2ADA699B9}"/>
                      </a:ext>
                    </a:extLst>
                  </p:cNvPr>
                  <p:cNvSpPr/>
                  <p:nvPr/>
                </p:nvSpPr>
                <p:spPr>
                  <a:xfrm>
                    <a:off x="8383156"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5" name="Graphic 7">
                  <a:extLst>
                    <a:ext uri="{FF2B5EF4-FFF2-40B4-BE49-F238E27FC236}">
                      <a16:creationId xmlns:a16="http://schemas.microsoft.com/office/drawing/2014/main" id="{4D66248D-DF1C-4829-AB10-3B1C1B387A27}"/>
                    </a:ext>
                  </a:extLst>
                </p:cNvPr>
                <p:cNvGrpSpPr/>
                <p:nvPr/>
              </p:nvGrpSpPr>
              <p:grpSpPr>
                <a:xfrm>
                  <a:off x="9173592" y="8362157"/>
                  <a:ext cx="110661" cy="110661"/>
                  <a:chOff x="9173592" y="8362157"/>
                  <a:chExt cx="110661" cy="110661"/>
                </a:xfrm>
                <a:grpFill/>
              </p:grpSpPr>
              <p:sp>
                <p:nvSpPr>
                  <p:cNvPr id="1408" name="Freeform: Shape 1407">
                    <a:extLst>
                      <a:ext uri="{FF2B5EF4-FFF2-40B4-BE49-F238E27FC236}">
                        <a16:creationId xmlns:a16="http://schemas.microsoft.com/office/drawing/2014/main" id="{C0BA3F56-B760-4FC7-A415-F483D2419822}"/>
                      </a:ext>
                    </a:extLst>
                  </p:cNvPr>
                  <p:cNvSpPr/>
                  <p:nvPr/>
                </p:nvSpPr>
                <p:spPr>
                  <a:xfrm>
                    <a:off x="922101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9" name="Freeform: Shape 1408">
                    <a:extLst>
                      <a:ext uri="{FF2B5EF4-FFF2-40B4-BE49-F238E27FC236}">
                        <a16:creationId xmlns:a16="http://schemas.microsoft.com/office/drawing/2014/main" id="{8C34B689-70CA-4D12-A530-828E283C7862}"/>
                      </a:ext>
                    </a:extLst>
                  </p:cNvPr>
                  <p:cNvSpPr/>
                  <p:nvPr/>
                </p:nvSpPr>
                <p:spPr>
                  <a:xfrm>
                    <a:off x="917359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6" name="Graphic 7">
                  <a:extLst>
                    <a:ext uri="{FF2B5EF4-FFF2-40B4-BE49-F238E27FC236}">
                      <a16:creationId xmlns:a16="http://schemas.microsoft.com/office/drawing/2014/main" id="{CC8851A1-A7D6-4137-88B7-5EA66DB5EF01}"/>
                    </a:ext>
                  </a:extLst>
                </p:cNvPr>
                <p:cNvGrpSpPr/>
                <p:nvPr/>
              </p:nvGrpSpPr>
              <p:grpSpPr>
                <a:xfrm>
                  <a:off x="9964029" y="8362157"/>
                  <a:ext cx="110661" cy="110661"/>
                  <a:chOff x="9964029" y="8362157"/>
                  <a:chExt cx="110661" cy="110661"/>
                </a:xfrm>
                <a:grpFill/>
              </p:grpSpPr>
              <p:sp>
                <p:nvSpPr>
                  <p:cNvPr id="1406" name="Freeform: Shape 1405">
                    <a:extLst>
                      <a:ext uri="{FF2B5EF4-FFF2-40B4-BE49-F238E27FC236}">
                        <a16:creationId xmlns:a16="http://schemas.microsoft.com/office/drawing/2014/main" id="{8995C71F-D015-4802-8DE1-886A6BEBBB0F}"/>
                      </a:ext>
                    </a:extLst>
                  </p:cNvPr>
                  <p:cNvSpPr/>
                  <p:nvPr/>
                </p:nvSpPr>
                <p:spPr>
                  <a:xfrm>
                    <a:off x="1001145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7" name="Freeform: Shape 1406">
                    <a:extLst>
                      <a:ext uri="{FF2B5EF4-FFF2-40B4-BE49-F238E27FC236}">
                        <a16:creationId xmlns:a16="http://schemas.microsoft.com/office/drawing/2014/main" id="{C1C5360C-4602-486C-88A2-29977CF06991}"/>
                      </a:ext>
                    </a:extLst>
                  </p:cNvPr>
                  <p:cNvSpPr/>
                  <p:nvPr/>
                </p:nvSpPr>
                <p:spPr>
                  <a:xfrm>
                    <a:off x="996402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7" name="Graphic 7">
                  <a:extLst>
                    <a:ext uri="{FF2B5EF4-FFF2-40B4-BE49-F238E27FC236}">
                      <a16:creationId xmlns:a16="http://schemas.microsoft.com/office/drawing/2014/main" id="{DC3475E7-A789-4BE6-810A-2E879A332473}"/>
                    </a:ext>
                  </a:extLst>
                </p:cNvPr>
                <p:cNvGrpSpPr/>
                <p:nvPr/>
              </p:nvGrpSpPr>
              <p:grpSpPr>
                <a:xfrm>
                  <a:off x="10754465" y="8362157"/>
                  <a:ext cx="110661" cy="110661"/>
                  <a:chOff x="10754465" y="8362157"/>
                  <a:chExt cx="110661" cy="110661"/>
                </a:xfrm>
                <a:grpFill/>
              </p:grpSpPr>
              <p:sp>
                <p:nvSpPr>
                  <p:cNvPr id="1404" name="Freeform: Shape 1403">
                    <a:extLst>
                      <a:ext uri="{FF2B5EF4-FFF2-40B4-BE49-F238E27FC236}">
                        <a16:creationId xmlns:a16="http://schemas.microsoft.com/office/drawing/2014/main" id="{5E39FEC6-682B-4861-B8EA-A2383FAAD61F}"/>
                      </a:ext>
                    </a:extLst>
                  </p:cNvPr>
                  <p:cNvSpPr/>
                  <p:nvPr/>
                </p:nvSpPr>
                <p:spPr>
                  <a:xfrm>
                    <a:off x="10801892"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5" name="Freeform: Shape 1404">
                    <a:extLst>
                      <a:ext uri="{FF2B5EF4-FFF2-40B4-BE49-F238E27FC236}">
                        <a16:creationId xmlns:a16="http://schemas.microsoft.com/office/drawing/2014/main" id="{6CB7FF3B-E42B-4859-9475-4BF827E09706}"/>
                      </a:ext>
                    </a:extLst>
                  </p:cNvPr>
                  <p:cNvSpPr/>
                  <p:nvPr/>
                </p:nvSpPr>
                <p:spPr>
                  <a:xfrm>
                    <a:off x="1075446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8" name="Graphic 7">
                  <a:extLst>
                    <a:ext uri="{FF2B5EF4-FFF2-40B4-BE49-F238E27FC236}">
                      <a16:creationId xmlns:a16="http://schemas.microsoft.com/office/drawing/2014/main" id="{9E36A20C-C918-4FA5-924C-0E953D357B07}"/>
                    </a:ext>
                  </a:extLst>
                </p:cNvPr>
                <p:cNvGrpSpPr/>
                <p:nvPr/>
              </p:nvGrpSpPr>
              <p:grpSpPr>
                <a:xfrm>
                  <a:off x="11544902" y="8362157"/>
                  <a:ext cx="110661" cy="110661"/>
                  <a:chOff x="11544902" y="8362157"/>
                  <a:chExt cx="110661" cy="110661"/>
                </a:xfrm>
                <a:grpFill/>
              </p:grpSpPr>
              <p:sp>
                <p:nvSpPr>
                  <p:cNvPr id="1402" name="Freeform: Shape 1401">
                    <a:extLst>
                      <a:ext uri="{FF2B5EF4-FFF2-40B4-BE49-F238E27FC236}">
                        <a16:creationId xmlns:a16="http://schemas.microsoft.com/office/drawing/2014/main" id="{01D42796-8C52-439F-9C5D-68CE3D431390}"/>
                      </a:ext>
                    </a:extLst>
                  </p:cNvPr>
                  <p:cNvSpPr/>
                  <p:nvPr/>
                </p:nvSpPr>
                <p:spPr>
                  <a:xfrm>
                    <a:off x="1159232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3" name="Freeform: Shape 1402">
                    <a:extLst>
                      <a:ext uri="{FF2B5EF4-FFF2-40B4-BE49-F238E27FC236}">
                        <a16:creationId xmlns:a16="http://schemas.microsoft.com/office/drawing/2014/main" id="{412D5BBE-F10E-49F9-B805-00BB073A01FA}"/>
                      </a:ext>
                    </a:extLst>
                  </p:cNvPr>
                  <p:cNvSpPr/>
                  <p:nvPr/>
                </p:nvSpPr>
                <p:spPr>
                  <a:xfrm>
                    <a:off x="1154490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99" name="Graphic 7">
                  <a:extLst>
                    <a:ext uri="{FF2B5EF4-FFF2-40B4-BE49-F238E27FC236}">
                      <a16:creationId xmlns:a16="http://schemas.microsoft.com/office/drawing/2014/main" id="{672DAE80-7D84-47A4-B25D-4BF45718D0A5}"/>
                    </a:ext>
                  </a:extLst>
                </p:cNvPr>
                <p:cNvGrpSpPr/>
                <p:nvPr/>
              </p:nvGrpSpPr>
              <p:grpSpPr>
                <a:xfrm>
                  <a:off x="12335339" y="8362157"/>
                  <a:ext cx="110661" cy="110661"/>
                  <a:chOff x="12335339" y="8362157"/>
                  <a:chExt cx="110661" cy="110661"/>
                </a:xfrm>
                <a:grpFill/>
              </p:grpSpPr>
              <p:sp>
                <p:nvSpPr>
                  <p:cNvPr id="1400" name="Freeform: Shape 1399">
                    <a:extLst>
                      <a:ext uri="{FF2B5EF4-FFF2-40B4-BE49-F238E27FC236}">
                        <a16:creationId xmlns:a16="http://schemas.microsoft.com/office/drawing/2014/main" id="{D7F174BB-DC60-4E03-A2E7-E2EEBC47870A}"/>
                      </a:ext>
                    </a:extLst>
                  </p:cNvPr>
                  <p:cNvSpPr/>
                  <p:nvPr/>
                </p:nvSpPr>
                <p:spPr>
                  <a:xfrm>
                    <a:off x="1238276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1" name="Freeform: Shape 1400">
                    <a:extLst>
                      <a:ext uri="{FF2B5EF4-FFF2-40B4-BE49-F238E27FC236}">
                        <a16:creationId xmlns:a16="http://schemas.microsoft.com/office/drawing/2014/main" id="{52BFFFDF-0ECC-4D22-96CE-26D7C7D1E378}"/>
                      </a:ext>
                    </a:extLst>
                  </p:cNvPr>
                  <p:cNvSpPr/>
                  <p:nvPr/>
                </p:nvSpPr>
                <p:spPr>
                  <a:xfrm>
                    <a:off x="1233533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371" name="Graphic 7">
                <a:extLst>
                  <a:ext uri="{FF2B5EF4-FFF2-40B4-BE49-F238E27FC236}">
                    <a16:creationId xmlns:a16="http://schemas.microsoft.com/office/drawing/2014/main" id="{87B23F0D-28DD-41D5-BE71-C6C3B5721BE5}"/>
                  </a:ext>
                </a:extLst>
              </p:cNvPr>
              <p:cNvGrpSpPr/>
              <p:nvPr/>
            </p:nvGrpSpPr>
            <p:grpSpPr>
              <a:xfrm>
                <a:off x="7592719" y="9152593"/>
                <a:ext cx="4853280" cy="110661"/>
                <a:chOff x="7592719" y="9152593"/>
                <a:chExt cx="4853280" cy="110661"/>
              </a:xfrm>
              <a:grpFill/>
            </p:grpSpPr>
            <p:grpSp>
              <p:nvGrpSpPr>
                <p:cNvPr id="1372" name="Graphic 7">
                  <a:extLst>
                    <a:ext uri="{FF2B5EF4-FFF2-40B4-BE49-F238E27FC236}">
                      <a16:creationId xmlns:a16="http://schemas.microsoft.com/office/drawing/2014/main" id="{71A0D1EA-BC69-40AA-9CCB-FE0173F2F3EE}"/>
                    </a:ext>
                  </a:extLst>
                </p:cNvPr>
                <p:cNvGrpSpPr/>
                <p:nvPr/>
              </p:nvGrpSpPr>
              <p:grpSpPr>
                <a:xfrm>
                  <a:off x="7592719" y="9152593"/>
                  <a:ext cx="110661" cy="110661"/>
                  <a:chOff x="7592719" y="9152593"/>
                  <a:chExt cx="110661" cy="110661"/>
                </a:xfrm>
                <a:grpFill/>
              </p:grpSpPr>
              <p:sp>
                <p:nvSpPr>
                  <p:cNvPr id="1391" name="Freeform: Shape 1390">
                    <a:extLst>
                      <a:ext uri="{FF2B5EF4-FFF2-40B4-BE49-F238E27FC236}">
                        <a16:creationId xmlns:a16="http://schemas.microsoft.com/office/drawing/2014/main" id="{C3ECC161-1F56-4DA1-A52A-C8BE4222A51A}"/>
                      </a:ext>
                    </a:extLst>
                  </p:cNvPr>
                  <p:cNvSpPr/>
                  <p:nvPr/>
                </p:nvSpPr>
                <p:spPr>
                  <a:xfrm>
                    <a:off x="764014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92" name="Freeform: Shape 1391">
                    <a:extLst>
                      <a:ext uri="{FF2B5EF4-FFF2-40B4-BE49-F238E27FC236}">
                        <a16:creationId xmlns:a16="http://schemas.microsoft.com/office/drawing/2014/main" id="{05526D07-FFAA-4007-9F0C-7EBE127958E0}"/>
                      </a:ext>
                    </a:extLst>
                  </p:cNvPr>
                  <p:cNvSpPr/>
                  <p:nvPr/>
                </p:nvSpPr>
                <p:spPr>
                  <a:xfrm>
                    <a:off x="759271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3" name="Graphic 7">
                  <a:extLst>
                    <a:ext uri="{FF2B5EF4-FFF2-40B4-BE49-F238E27FC236}">
                      <a16:creationId xmlns:a16="http://schemas.microsoft.com/office/drawing/2014/main" id="{98F11028-B40D-465D-A878-2D31C6955E3A}"/>
                    </a:ext>
                  </a:extLst>
                </p:cNvPr>
                <p:cNvGrpSpPr/>
                <p:nvPr/>
              </p:nvGrpSpPr>
              <p:grpSpPr>
                <a:xfrm>
                  <a:off x="8383156" y="9152593"/>
                  <a:ext cx="110661" cy="110661"/>
                  <a:chOff x="8383156" y="9152593"/>
                  <a:chExt cx="110661" cy="110661"/>
                </a:xfrm>
                <a:grpFill/>
              </p:grpSpPr>
              <p:sp>
                <p:nvSpPr>
                  <p:cNvPr id="1389" name="Freeform: Shape 1388">
                    <a:extLst>
                      <a:ext uri="{FF2B5EF4-FFF2-40B4-BE49-F238E27FC236}">
                        <a16:creationId xmlns:a16="http://schemas.microsoft.com/office/drawing/2014/main" id="{7B4CA4A3-0DFD-46CF-8D30-4FF4FFD7E7D1}"/>
                      </a:ext>
                    </a:extLst>
                  </p:cNvPr>
                  <p:cNvSpPr/>
                  <p:nvPr/>
                </p:nvSpPr>
                <p:spPr>
                  <a:xfrm>
                    <a:off x="8430582"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90" name="Freeform: Shape 1389">
                    <a:extLst>
                      <a:ext uri="{FF2B5EF4-FFF2-40B4-BE49-F238E27FC236}">
                        <a16:creationId xmlns:a16="http://schemas.microsoft.com/office/drawing/2014/main" id="{01317E14-2486-4150-A0CD-30ECFF1F58E5}"/>
                      </a:ext>
                    </a:extLst>
                  </p:cNvPr>
                  <p:cNvSpPr/>
                  <p:nvPr/>
                </p:nvSpPr>
                <p:spPr>
                  <a:xfrm>
                    <a:off x="8383156"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4" name="Graphic 7">
                  <a:extLst>
                    <a:ext uri="{FF2B5EF4-FFF2-40B4-BE49-F238E27FC236}">
                      <a16:creationId xmlns:a16="http://schemas.microsoft.com/office/drawing/2014/main" id="{6F8E948A-7077-4B8A-9088-2A09143F416E}"/>
                    </a:ext>
                  </a:extLst>
                </p:cNvPr>
                <p:cNvGrpSpPr/>
                <p:nvPr/>
              </p:nvGrpSpPr>
              <p:grpSpPr>
                <a:xfrm>
                  <a:off x="9173592" y="9152593"/>
                  <a:ext cx="110661" cy="110661"/>
                  <a:chOff x="9173592" y="9152593"/>
                  <a:chExt cx="110661" cy="110661"/>
                </a:xfrm>
                <a:grpFill/>
              </p:grpSpPr>
              <p:sp>
                <p:nvSpPr>
                  <p:cNvPr id="1387" name="Freeform: Shape 1386">
                    <a:extLst>
                      <a:ext uri="{FF2B5EF4-FFF2-40B4-BE49-F238E27FC236}">
                        <a16:creationId xmlns:a16="http://schemas.microsoft.com/office/drawing/2014/main" id="{FCAA0455-C535-4E32-9634-785A32A15988}"/>
                      </a:ext>
                    </a:extLst>
                  </p:cNvPr>
                  <p:cNvSpPr/>
                  <p:nvPr/>
                </p:nvSpPr>
                <p:spPr>
                  <a:xfrm>
                    <a:off x="922101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8" name="Freeform: Shape 1387">
                    <a:extLst>
                      <a:ext uri="{FF2B5EF4-FFF2-40B4-BE49-F238E27FC236}">
                        <a16:creationId xmlns:a16="http://schemas.microsoft.com/office/drawing/2014/main" id="{2980637E-FBDA-4802-A32B-42EBADE3BAE2}"/>
                      </a:ext>
                    </a:extLst>
                  </p:cNvPr>
                  <p:cNvSpPr/>
                  <p:nvPr/>
                </p:nvSpPr>
                <p:spPr>
                  <a:xfrm>
                    <a:off x="917359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5" name="Graphic 7">
                  <a:extLst>
                    <a:ext uri="{FF2B5EF4-FFF2-40B4-BE49-F238E27FC236}">
                      <a16:creationId xmlns:a16="http://schemas.microsoft.com/office/drawing/2014/main" id="{1D420DFF-F02C-4164-903C-3506A2F41CDB}"/>
                    </a:ext>
                  </a:extLst>
                </p:cNvPr>
                <p:cNvGrpSpPr/>
                <p:nvPr/>
              </p:nvGrpSpPr>
              <p:grpSpPr>
                <a:xfrm>
                  <a:off x="9964029" y="9152593"/>
                  <a:ext cx="110661" cy="110661"/>
                  <a:chOff x="9964029" y="9152593"/>
                  <a:chExt cx="110661" cy="110661"/>
                </a:xfrm>
                <a:grpFill/>
              </p:grpSpPr>
              <p:sp>
                <p:nvSpPr>
                  <p:cNvPr id="1385" name="Freeform: Shape 1384">
                    <a:extLst>
                      <a:ext uri="{FF2B5EF4-FFF2-40B4-BE49-F238E27FC236}">
                        <a16:creationId xmlns:a16="http://schemas.microsoft.com/office/drawing/2014/main" id="{C6F1DD83-5442-4D85-B7D2-644A4EE1D178}"/>
                      </a:ext>
                    </a:extLst>
                  </p:cNvPr>
                  <p:cNvSpPr/>
                  <p:nvPr/>
                </p:nvSpPr>
                <p:spPr>
                  <a:xfrm>
                    <a:off x="1001145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6" name="Freeform: Shape 1385">
                    <a:extLst>
                      <a:ext uri="{FF2B5EF4-FFF2-40B4-BE49-F238E27FC236}">
                        <a16:creationId xmlns:a16="http://schemas.microsoft.com/office/drawing/2014/main" id="{17C87E3E-911D-431B-ADD3-2A08B6108BE6}"/>
                      </a:ext>
                    </a:extLst>
                  </p:cNvPr>
                  <p:cNvSpPr/>
                  <p:nvPr/>
                </p:nvSpPr>
                <p:spPr>
                  <a:xfrm>
                    <a:off x="996402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6" name="Graphic 7">
                  <a:extLst>
                    <a:ext uri="{FF2B5EF4-FFF2-40B4-BE49-F238E27FC236}">
                      <a16:creationId xmlns:a16="http://schemas.microsoft.com/office/drawing/2014/main" id="{0F51F5F7-02EC-4D99-B022-66588917ABDA}"/>
                    </a:ext>
                  </a:extLst>
                </p:cNvPr>
                <p:cNvGrpSpPr/>
                <p:nvPr/>
              </p:nvGrpSpPr>
              <p:grpSpPr>
                <a:xfrm>
                  <a:off x="10754465" y="9152593"/>
                  <a:ext cx="110661" cy="110661"/>
                  <a:chOff x="10754465" y="9152593"/>
                  <a:chExt cx="110661" cy="110661"/>
                </a:xfrm>
                <a:grpFill/>
              </p:grpSpPr>
              <p:sp>
                <p:nvSpPr>
                  <p:cNvPr id="1383" name="Freeform: Shape 1382">
                    <a:extLst>
                      <a:ext uri="{FF2B5EF4-FFF2-40B4-BE49-F238E27FC236}">
                        <a16:creationId xmlns:a16="http://schemas.microsoft.com/office/drawing/2014/main" id="{07E861C2-A177-471D-9D80-517D5793016F}"/>
                      </a:ext>
                    </a:extLst>
                  </p:cNvPr>
                  <p:cNvSpPr/>
                  <p:nvPr/>
                </p:nvSpPr>
                <p:spPr>
                  <a:xfrm>
                    <a:off x="10801892"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4" name="Freeform: Shape 1383">
                    <a:extLst>
                      <a:ext uri="{FF2B5EF4-FFF2-40B4-BE49-F238E27FC236}">
                        <a16:creationId xmlns:a16="http://schemas.microsoft.com/office/drawing/2014/main" id="{0C40BFE1-412E-4E61-B7D6-8A5F20000ADF}"/>
                      </a:ext>
                    </a:extLst>
                  </p:cNvPr>
                  <p:cNvSpPr/>
                  <p:nvPr/>
                </p:nvSpPr>
                <p:spPr>
                  <a:xfrm>
                    <a:off x="1075446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7" name="Graphic 7">
                  <a:extLst>
                    <a:ext uri="{FF2B5EF4-FFF2-40B4-BE49-F238E27FC236}">
                      <a16:creationId xmlns:a16="http://schemas.microsoft.com/office/drawing/2014/main" id="{382A563A-4E6C-46B7-ABB0-18D80CC20370}"/>
                    </a:ext>
                  </a:extLst>
                </p:cNvPr>
                <p:cNvGrpSpPr/>
                <p:nvPr/>
              </p:nvGrpSpPr>
              <p:grpSpPr>
                <a:xfrm>
                  <a:off x="11544902" y="9152593"/>
                  <a:ext cx="110661" cy="110661"/>
                  <a:chOff x="11544902" y="9152593"/>
                  <a:chExt cx="110661" cy="110661"/>
                </a:xfrm>
                <a:grpFill/>
              </p:grpSpPr>
              <p:sp>
                <p:nvSpPr>
                  <p:cNvPr id="1381" name="Freeform: Shape 1380">
                    <a:extLst>
                      <a:ext uri="{FF2B5EF4-FFF2-40B4-BE49-F238E27FC236}">
                        <a16:creationId xmlns:a16="http://schemas.microsoft.com/office/drawing/2014/main" id="{2911C878-01C8-479F-97CD-0F9CDCA8EAE1}"/>
                      </a:ext>
                    </a:extLst>
                  </p:cNvPr>
                  <p:cNvSpPr/>
                  <p:nvPr/>
                </p:nvSpPr>
                <p:spPr>
                  <a:xfrm>
                    <a:off x="1159232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2" name="Freeform: Shape 1381">
                    <a:extLst>
                      <a:ext uri="{FF2B5EF4-FFF2-40B4-BE49-F238E27FC236}">
                        <a16:creationId xmlns:a16="http://schemas.microsoft.com/office/drawing/2014/main" id="{D0C96777-5C3E-434D-AA66-D21303D4BB54}"/>
                      </a:ext>
                    </a:extLst>
                  </p:cNvPr>
                  <p:cNvSpPr/>
                  <p:nvPr/>
                </p:nvSpPr>
                <p:spPr>
                  <a:xfrm>
                    <a:off x="1154490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78" name="Graphic 7">
                  <a:extLst>
                    <a:ext uri="{FF2B5EF4-FFF2-40B4-BE49-F238E27FC236}">
                      <a16:creationId xmlns:a16="http://schemas.microsoft.com/office/drawing/2014/main" id="{9CA609FD-D669-421D-9CF4-4DA3B5D71EBE}"/>
                    </a:ext>
                  </a:extLst>
                </p:cNvPr>
                <p:cNvGrpSpPr/>
                <p:nvPr/>
              </p:nvGrpSpPr>
              <p:grpSpPr>
                <a:xfrm>
                  <a:off x="12335339" y="9152593"/>
                  <a:ext cx="110661" cy="110661"/>
                  <a:chOff x="12335339" y="9152593"/>
                  <a:chExt cx="110661" cy="110661"/>
                </a:xfrm>
                <a:grpFill/>
              </p:grpSpPr>
              <p:sp>
                <p:nvSpPr>
                  <p:cNvPr id="1379" name="Freeform: Shape 1378">
                    <a:extLst>
                      <a:ext uri="{FF2B5EF4-FFF2-40B4-BE49-F238E27FC236}">
                        <a16:creationId xmlns:a16="http://schemas.microsoft.com/office/drawing/2014/main" id="{A318E957-76E3-4D78-BC09-E14F8EB48389}"/>
                      </a:ext>
                    </a:extLst>
                  </p:cNvPr>
                  <p:cNvSpPr/>
                  <p:nvPr/>
                </p:nvSpPr>
                <p:spPr>
                  <a:xfrm>
                    <a:off x="1238276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0" name="Freeform: Shape 1379">
                    <a:extLst>
                      <a:ext uri="{FF2B5EF4-FFF2-40B4-BE49-F238E27FC236}">
                        <a16:creationId xmlns:a16="http://schemas.microsoft.com/office/drawing/2014/main" id="{908B0FAD-B6E2-4B3F-B228-43D956947012}"/>
                      </a:ext>
                    </a:extLst>
                  </p:cNvPr>
                  <p:cNvSpPr/>
                  <p:nvPr/>
                </p:nvSpPr>
                <p:spPr>
                  <a:xfrm>
                    <a:off x="1233533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sp>
        <p:nvSpPr>
          <p:cNvPr id="2021" name="Rectangle 2020">
            <a:extLst>
              <a:ext uri="{FF2B5EF4-FFF2-40B4-BE49-F238E27FC236}">
                <a16:creationId xmlns:a16="http://schemas.microsoft.com/office/drawing/2014/main" id="{58B2DBE3-0B1F-4272-8E46-68A48ED07145}"/>
              </a:ext>
            </a:extLst>
          </p:cNvPr>
          <p:cNvSpPr/>
          <p:nvPr userDrawn="1"/>
        </p:nvSpPr>
        <p:spPr bwMode="auto">
          <a:xfrm rot="3600000">
            <a:off x="7797604" y="1413118"/>
            <a:ext cx="3345549" cy="422029"/>
          </a:xfrm>
          <a:prstGeom prst="rect">
            <a:avLst/>
          </a:prstGeom>
          <a:gradFill>
            <a:gsLst>
              <a:gs pos="100000">
                <a:srgbClr val="FFFFFF">
                  <a:alpha val="22000"/>
                </a:srgbClr>
              </a:gs>
              <a:gs pos="3000">
                <a:srgbClr val="FFFFFF">
                  <a:alpha val="2000"/>
                </a:srgbClr>
              </a:gs>
            </a:gsLst>
            <a:lin ang="10800000" scaled="1"/>
          </a:gradFill>
          <a:ln w="6350" cap="flat" cmpd="sng" algn="ctr">
            <a:solidFill>
              <a:srgbClr val="FFFFFF"/>
            </a:solidFill>
            <a:prstDash val="solid"/>
            <a:headEnd type="none" w="med" len="med"/>
            <a:tailEnd type="none" w="med" len="med"/>
          </a:ln>
          <a:effectLst/>
          <a:scene3d>
            <a:camera prst="isometricRight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2" name="Rectangle 2021">
            <a:extLst>
              <a:ext uri="{FF2B5EF4-FFF2-40B4-BE49-F238E27FC236}">
                <a16:creationId xmlns:a16="http://schemas.microsoft.com/office/drawing/2014/main" id="{C8A77E1A-9990-48DA-BAD8-BEA99A4FACD8}"/>
              </a:ext>
            </a:extLst>
          </p:cNvPr>
          <p:cNvSpPr/>
          <p:nvPr userDrawn="1"/>
        </p:nvSpPr>
        <p:spPr bwMode="auto">
          <a:xfrm rot="3600000">
            <a:off x="9223997" y="3857404"/>
            <a:ext cx="3345549" cy="422029"/>
          </a:xfrm>
          <a:prstGeom prst="rect">
            <a:avLst/>
          </a:prstGeom>
          <a:gradFill flip="none" rotWithShape="1">
            <a:gsLst>
              <a:gs pos="6000">
                <a:srgbClr val="FFFFFF">
                  <a:alpha val="28000"/>
                </a:srgbClr>
              </a:gs>
              <a:gs pos="100000">
                <a:srgbClr val="FFFFFF">
                  <a:alpha val="2000"/>
                </a:srgbClr>
              </a:gs>
            </a:gsLst>
            <a:lin ang="10800000" scaled="1"/>
            <a:tileRect/>
          </a:gradFill>
          <a:ln w="6350" cap="flat" cmpd="sng" algn="ctr">
            <a:solidFill>
              <a:srgbClr val="FFFFFF"/>
            </a:solidFill>
            <a:prstDash val="solid"/>
            <a:headEnd type="none" w="med" len="med"/>
            <a:tailEnd type="none" w="med" len="med"/>
          </a:ln>
          <a:effectLst/>
          <a:scene3d>
            <a:camera prst="isometricLeftDown"/>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3" name="Rectangle 2022">
            <a:extLst>
              <a:ext uri="{FF2B5EF4-FFF2-40B4-BE49-F238E27FC236}">
                <a16:creationId xmlns:a16="http://schemas.microsoft.com/office/drawing/2014/main" id="{FFE07A99-8EA0-4F31-9447-25A3E86295F9}"/>
              </a:ext>
            </a:extLst>
          </p:cNvPr>
          <p:cNvSpPr/>
          <p:nvPr userDrawn="1"/>
        </p:nvSpPr>
        <p:spPr bwMode="auto">
          <a:xfrm rot="3600000">
            <a:off x="8413744" y="1240109"/>
            <a:ext cx="3345549" cy="3345551"/>
          </a:xfrm>
          <a:prstGeom prst="rect">
            <a:avLst/>
          </a:prstGeom>
          <a:gradFill>
            <a:gsLst>
              <a:gs pos="20000">
                <a:srgbClr val="FFFFFF">
                  <a:alpha val="32000"/>
                </a:srgbClr>
              </a:gs>
              <a:gs pos="100000">
                <a:srgbClr val="FFFFFF">
                  <a:alpha val="0"/>
                </a:srgbClr>
              </a:gs>
            </a:gsLst>
            <a:lin ang="12600000" scaled="0"/>
          </a:gradFill>
          <a:ln w="9525" cap="flat" cmpd="sng" algn="ctr">
            <a:solidFill>
              <a:srgbClr val="FFFFFF"/>
            </a:solidFill>
            <a:prstDash val="solid"/>
            <a:headEnd type="none" w="med" len="med"/>
            <a:tailEnd type="none" w="med" len="med"/>
          </a:ln>
          <a:effectLst/>
          <a:scene3d>
            <a:camera prst="isometricTop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4" name="Rectangle 2023">
            <a:extLst>
              <a:ext uri="{FF2B5EF4-FFF2-40B4-BE49-F238E27FC236}">
                <a16:creationId xmlns:a16="http://schemas.microsoft.com/office/drawing/2014/main" id="{05BD6AF6-A6D6-46A7-A485-78BD958452A4}"/>
              </a:ext>
            </a:extLst>
          </p:cNvPr>
          <p:cNvSpPr/>
          <p:nvPr userDrawn="1"/>
        </p:nvSpPr>
        <p:spPr bwMode="auto">
          <a:xfrm rot="3600000">
            <a:off x="6445156" y="2311596"/>
            <a:ext cx="3345549" cy="422029"/>
          </a:xfrm>
          <a:prstGeom prst="rect">
            <a:avLst/>
          </a:prstGeom>
          <a:gradFill flip="none" rotWithShape="1">
            <a:gsLst>
              <a:gs pos="6000">
                <a:srgbClr val="FFFFFF">
                  <a:alpha val="53000"/>
                </a:srgbClr>
              </a:gs>
              <a:gs pos="100000">
                <a:srgbClr val="FFFFFF">
                  <a:alpha val="2000"/>
                </a:srgbClr>
              </a:gs>
            </a:gsLst>
            <a:lin ang="10800000" scaled="1"/>
            <a:tileRect/>
          </a:gradFill>
          <a:ln w="6350" cap="flat" cmpd="sng" algn="ctr">
            <a:solidFill>
              <a:srgbClr val="FFFFFF"/>
            </a:solidFill>
            <a:prstDash val="solid"/>
            <a:headEnd type="none" w="med" len="med"/>
            <a:tailEnd type="none" w="med" len="med"/>
          </a:ln>
          <a:effectLst/>
          <a:scene3d>
            <a:camera prst="isometricLeftDown"/>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5" name="Rectangle 2024">
            <a:extLst>
              <a:ext uri="{FF2B5EF4-FFF2-40B4-BE49-F238E27FC236}">
                <a16:creationId xmlns:a16="http://schemas.microsoft.com/office/drawing/2014/main" id="{FC058F4E-F930-4E5B-B115-24090C318CD2}"/>
              </a:ext>
            </a:extLst>
          </p:cNvPr>
          <p:cNvSpPr/>
          <p:nvPr userDrawn="1"/>
        </p:nvSpPr>
        <p:spPr bwMode="auto">
          <a:xfrm rot="3600000">
            <a:off x="7771157" y="4599705"/>
            <a:ext cx="3345549" cy="422029"/>
          </a:xfrm>
          <a:prstGeom prst="rect">
            <a:avLst/>
          </a:prstGeom>
          <a:gradFill>
            <a:gsLst>
              <a:gs pos="100000">
                <a:srgbClr val="FFFFFF">
                  <a:alpha val="53000"/>
                </a:srgbClr>
              </a:gs>
              <a:gs pos="3000">
                <a:srgbClr val="FFFFFF">
                  <a:alpha val="2000"/>
                </a:srgbClr>
              </a:gs>
            </a:gsLst>
            <a:lin ang="10800000" scaled="1"/>
          </a:gradFill>
          <a:ln w="6350" cap="flat" cmpd="sng" algn="ctr">
            <a:solidFill>
              <a:srgbClr val="FFFFFF"/>
            </a:solidFill>
            <a:prstDash val="solid"/>
            <a:headEnd type="none" w="med" len="med"/>
            <a:tailEnd type="none" w="med" len="med"/>
          </a:ln>
          <a:effectLst/>
          <a:scene3d>
            <a:camera prst="isometricRight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26" name="Group 2025">
            <a:extLst>
              <a:ext uri="{FF2B5EF4-FFF2-40B4-BE49-F238E27FC236}">
                <a16:creationId xmlns:a16="http://schemas.microsoft.com/office/drawing/2014/main" id="{31D946AA-2494-403F-9B7F-32E8BB85C2E6}"/>
              </a:ext>
            </a:extLst>
          </p:cNvPr>
          <p:cNvGrpSpPr/>
          <p:nvPr userDrawn="1"/>
        </p:nvGrpSpPr>
        <p:grpSpPr>
          <a:xfrm rot="3600000">
            <a:off x="6631784" y="2357912"/>
            <a:ext cx="5717965" cy="1797859"/>
            <a:chOff x="1976031" y="1116857"/>
            <a:chExt cx="5407870" cy="1700357"/>
          </a:xfrm>
        </p:grpSpPr>
        <p:sp>
          <p:nvSpPr>
            <p:cNvPr id="2027" name="Rectangle 2026">
              <a:extLst>
                <a:ext uri="{FF2B5EF4-FFF2-40B4-BE49-F238E27FC236}">
                  <a16:creationId xmlns:a16="http://schemas.microsoft.com/office/drawing/2014/main" id="{0DFFFB15-AEE2-47AD-84D5-D5154EEEE2BC}"/>
                </a:ext>
              </a:extLst>
            </p:cNvPr>
            <p:cNvSpPr/>
            <p:nvPr/>
          </p:nvSpPr>
          <p:spPr bwMode="auto">
            <a:xfrm>
              <a:off x="1976031" y="1121584"/>
              <a:ext cx="3164114" cy="399142"/>
            </a:xfrm>
            <a:prstGeom prst="rect">
              <a:avLst/>
            </a:prstGeom>
            <a:noFill/>
            <a:ln w="9525" cap="flat" cmpd="sng" algn="ctr">
              <a:solidFill>
                <a:srgbClr val="FFFFFF"/>
              </a:solidFill>
              <a:prstDash val="dash"/>
              <a:headEnd type="none" w="lg" len="med"/>
              <a:tailEnd type="none" w="lg" len="med"/>
            </a:ln>
            <a:effectLst/>
            <a:scene3d>
              <a:camera prst="isometricRight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8" name="Rectangle 2027">
              <a:extLst>
                <a:ext uri="{FF2B5EF4-FFF2-40B4-BE49-F238E27FC236}">
                  <a16:creationId xmlns:a16="http://schemas.microsoft.com/office/drawing/2014/main" id="{AC07AB8C-DBF5-413F-98A9-C93BDC4B18D9}"/>
                </a:ext>
              </a:extLst>
            </p:cNvPr>
            <p:cNvSpPr/>
            <p:nvPr/>
          </p:nvSpPr>
          <p:spPr bwMode="auto">
            <a:xfrm>
              <a:off x="1976031" y="2418072"/>
              <a:ext cx="3164114" cy="399142"/>
            </a:xfrm>
            <a:prstGeom prst="rect">
              <a:avLst/>
            </a:prstGeom>
            <a:noFill/>
            <a:ln w="9525" cap="flat" cmpd="sng" algn="ctr">
              <a:solidFill>
                <a:srgbClr val="FFFFFF"/>
              </a:solidFill>
              <a:prstDash val="dash"/>
              <a:headEnd type="none" w="lg" len="med"/>
              <a:tailEnd type="none" w="lg" len="med"/>
            </a:ln>
            <a:effectLst/>
            <a:scene3d>
              <a:camera prst="isometricLeftDown"/>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9" name="Rectangle 2028">
              <a:extLst>
                <a:ext uri="{FF2B5EF4-FFF2-40B4-BE49-F238E27FC236}">
                  <a16:creationId xmlns:a16="http://schemas.microsoft.com/office/drawing/2014/main" id="{6C7A2CC2-F1E7-4463-9EBB-AD12720DCA2E}"/>
                </a:ext>
              </a:extLst>
            </p:cNvPr>
            <p:cNvSpPr/>
            <p:nvPr/>
          </p:nvSpPr>
          <p:spPr bwMode="auto">
            <a:xfrm>
              <a:off x="4219787" y="2412289"/>
              <a:ext cx="3164114" cy="399142"/>
            </a:xfrm>
            <a:prstGeom prst="rect">
              <a:avLst/>
            </a:prstGeom>
            <a:noFill/>
            <a:ln w="9525" cap="flat" cmpd="sng" algn="ctr">
              <a:solidFill>
                <a:srgbClr val="FFFFFF"/>
              </a:solidFill>
              <a:prstDash val="dash"/>
              <a:headEnd type="none" w="lg" len="med"/>
              <a:tailEnd type="none" w="lg" len="med"/>
            </a:ln>
            <a:effectLst/>
            <a:scene3d>
              <a:camera prst="isometricRight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30" name="Rectangle 2029">
              <a:extLst>
                <a:ext uri="{FF2B5EF4-FFF2-40B4-BE49-F238E27FC236}">
                  <a16:creationId xmlns:a16="http://schemas.microsoft.com/office/drawing/2014/main" id="{86B3C8FD-91EA-41CC-A780-D6716877D203}"/>
                </a:ext>
              </a:extLst>
            </p:cNvPr>
            <p:cNvSpPr/>
            <p:nvPr/>
          </p:nvSpPr>
          <p:spPr bwMode="auto">
            <a:xfrm>
              <a:off x="4219787" y="1116857"/>
              <a:ext cx="3164114" cy="399142"/>
            </a:xfrm>
            <a:prstGeom prst="rect">
              <a:avLst/>
            </a:prstGeom>
            <a:noFill/>
            <a:ln w="9525" cap="flat" cmpd="sng" algn="ctr">
              <a:solidFill>
                <a:srgbClr val="FFFFFF"/>
              </a:solidFill>
              <a:prstDash val="dash"/>
              <a:headEnd type="none" w="lg" len="med"/>
              <a:tailEnd type="none" w="lg" len="med"/>
            </a:ln>
            <a:effectLst/>
            <a:scene3d>
              <a:camera prst="isometricLeftDown"/>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031" name="Rectangle 2030">
            <a:extLst>
              <a:ext uri="{FF2B5EF4-FFF2-40B4-BE49-F238E27FC236}">
                <a16:creationId xmlns:a16="http://schemas.microsoft.com/office/drawing/2014/main" id="{8F73C1BB-4D2F-4D79-8498-2B6DAA653BFF}"/>
              </a:ext>
            </a:extLst>
          </p:cNvPr>
          <p:cNvSpPr/>
          <p:nvPr userDrawn="1"/>
        </p:nvSpPr>
        <p:spPr bwMode="auto">
          <a:xfrm rot="3600000">
            <a:off x="7211787" y="1934059"/>
            <a:ext cx="3345549" cy="3345551"/>
          </a:xfrm>
          <a:prstGeom prst="rect">
            <a:avLst/>
          </a:prstGeom>
          <a:gradFill>
            <a:gsLst>
              <a:gs pos="0">
                <a:srgbClr val="55E7FF">
                  <a:alpha val="0"/>
                </a:srgbClr>
              </a:gs>
              <a:gs pos="80000">
                <a:srgbClr val="0078D4">
                  <a:alpha val="43000"/>
                </a:srgbClr>
              </a:gs>
            </a:gsLst>
            <a:lin ang="13200000" scaled="0"/>
          </a:gradFill>
          <a:ln w="6350" cap="flat" cmpd="sng" algn="ctr">
            <a:solidFill>
              <a:srgbClr val="FFFFFF"/>
            </a:solidFill>
            <a:prstDash val="solid"/>
            <a:headEnd type="none" w="med" len="med"/>
            <a:tailEnd type="none" w="med" len="med"/>
          </a:ln>
          <a:effectLst/>
          <a:scene3d>
            <a:camera prst="isometricTopUp"/>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2" name="]">
            <a:extLst>
              <a:ext uri="{FF2B5EF4-FFF2-40B4-BE49-F238E27FC236}">
                <a16:creationId xmlns:a16="http://schemas.microsoft.com/office/drawing/2014/main" id="{C3492BE4-856D-447D-A94E-E8570A57E287}"/>
              </a:ext>
            </a:extLst>
          </p:cNvPr>
          <p:cNvSpPr txBox="1"/>
          <p:nvPr userDrawn="1"/>
        </p:nvSpPr>
        <p:spPr>
          <a:xfrm>
            <a:off x="9538484" y="3183794"/>
            <a:ext cx="493620" cy="2055090"/>
          </a:xfrm>
          <a:prstGeom prst="rect">
            <a:avLst/>
          </a:prstGeom>
          <a:noFill/>
          <a:scene3d>
            <a:camera prst="isometricLeftDown"/>
            <a:lightRig rig="threePt" dir="t"/>
          </a:scene3d>
        </p:spPr>
        <p:txBody>
          <a:bodyPr wrap="square" lIns="0" tIns="0" rIns="0" bIns="0" rtlCol="0">
            <a:noAutofit/>
          </a:bodyPr>
          <a:lstStyle/>
          <a:p>
            <a:pPr algn="ctr"/>
            <a:r>
              <a:rPr lang="en-US" sz="14000">
                <a:ln w="15875">
                  <a:solidFill>
                    <a:srgbClr val="FFFFFF"/>
                  </a:solidFill>
                </a:ln>
                <a:solidFill>
                  <a:srgbClr val="FFFFFF">
                    <a:alpha val="50000"/>
                  </a:srgbClr>
                </a:solidFill>
                <a:latin typeface="Segoe UI Semibold"/>
              </a:rPr>
              <a:t>]</a:t>
            </a:r>
          </a:p>
        </p:txBody>
      </p:sp>
      <p:sp>
        <p:nvSpPr>
          <p:cNvPr id="2033" name="[">
            <a:extLst>
              <a:ext uri="{FF2B5EF4-FFF2-40B4-BE49-F238E27FC236}">
                <a16:creationId xmlns:a16="http://schemas.microsoft.com/office/drawing/2014/main" id="{DDDA733D-1E8D-47D3-B115-33FA350C59BC}"/>
              </a:ext>
            </a:extLst>
          </p:cNvPr>
          <p:cNvSpPr txBox="1"/>
          <p:nvPr userDrawn="1"/>
        </p:nvSpPr>
        <p:spPr>
          <a:xfrm>
            <a:off x="7166845" y="1967923"/>
            <a:ext cx="568252" cy="2055091"/>
          </a:xfrm>
          <a:prstGeom prst="rect">
            <a:avLst/>
          </a:prstGeom>
          <a:noFill/>
          <a:scene3d>
            <a:camera prst="isometricLeftDown"/>
            <a:lightRig rig="threePt" dir="t"/>
          </a:scene3d>
        </p:spPr>
        <p:txBody>
          <a:bodyPr wrap="square" lIns="0" tIns="0" rIns="0" bIns="0" rtlCol="0">
            <a:noAutofit/>
          </a:bodyPr>
          <a:lstStyle/>
          <a:p>
            <a:pPr algn="ctr"/>
            <a:r>
              <a:rPr lang="en-US" sz="14000">
                <a:ln w="15875">
                  <a:solidFill>
                    <a:srgbClr val="FFFFFF"/>
                  </a:solidFill>
                </a:ln>
                <a:solidFill>
                  <a:srgbClr val="FFFFFF">
                    <a:alpha val="50000"/>
                  </a:srgbClr>
                </a:solidFill>
                <a:latin typeface="Segoe UI Semibold"/>
              </a:rPr>
              <a:t>[</a:t>
            </a:r>
          </a:p>
        </p:txBody>
      </p:sp>
      <p:sp>
        <p:nvSpPr>
          <p:cNvPr id="2034" name="Element Abrv">
            <a:extLst>
              <a:ext uri="{FF2B5EF4-FFF2-40B4-BE49-F238E27FC236}">
                <a16:creationId xmlns:a16="http://schemas.microsoft.com/office/drawing/2014/main" id="{1F6D48A4-E597-418E-B469-3D0D1E678B8D}"/>
              </a:ext>
            </a:extLst>
          </p:cNvPr>
          <p:cNvSpPr txBox="1"/>
          <p:nvPr userDrawn="1"/>
        </p:nvSpPr>
        <p:spPr>
          <a:xfrm>
            <a:off x="7323716" y="2633142"/>
            <a:ext cx="2529354" cy="2055091"/>
          </a:xfrm>
          <a:prstGeom prst="rect">
            <a:avLst/>
          </a:prstGeom>
          <a:noFill/>
          <a:scene3d>
            <a:camera prst="isometricLeftDown"/>
            <a:lightRig rig="threePt" dir="t"/>
          </a:scene3d>
        </p:spPr>
        <p:txBody>
          <a:bodyPr wrap="square" lIns="0" tIns="0" rIns="0" bIns="0" rtlCol="0">
            <a:noAutofit/>
          </a:bodyPr>
          <a:lstStyle/>
          <a:p>
            <a:pPr algn="ctr"/>
            <a:r>
              <a:rPr lang="en-US" sz="15000">
                <a:ln w="15875">
                  <a:solidFill>
                    <a:srgbClr val="FFFFFF"/>
                  </a:solidFill>
                </a:ln>
                <a:solidFill>
                  <a:srgbClr val="FFFFFF">
                    <a:alpha val="80000"/>
                  </a:srgbClr>
                </a:solidFill>
                <a:latin typeface="Segoe UI Semibold"/>
              </a:rPr>
              <a:t>Co</a:t>
            </a:r>
          </a:p>
        </p:txBody>
      </p:sp>
      <p:sp>
        <p:nvSpPr>
          <p:cNvPr id="2035" name="Element Name">
            <a:extLst>
              <a:ext uri="{FF2B5EF4-FFF2-40B4-BE49-F238E27FC236}">
                <a16:creationId xmlns:a16="http://schemas.microsoft.com/office/drawing/2014/main" id="{C9680C8A-FA17-4B21-9196-47D7DA2BD447}"/>
              </a:ext>
            </a:extLst>
          </p:cNvPr>
          <p:cNvSpPr txBox="1"/>
          <p:nvPr userDrawn="1"/>
        </p:nvSpPr>
        <p:spPr>
          <a:xfrm>
            <a:off x="6906669" y="4569090"/>
            <a:ext cx="3231495" cy="733961"/>
          </a:xfrm>
          <a:prstGeom prst="rect">
            <a:avLst/>
          </a:prstGeom>
          <a:noFill/>
          <a:scene3d>
            <a:camera prst="isometricLeftDown"/>
            <a:lightRig rig="threePt" dir="t"/>
          </a:scene3d>
        </p:spPr>
        <p:txBody>
          <a:bodyPr wrap="square" lIns="0" tIns="0" rIns="0" bIns="0" rtlCol="0">
            <a:noAutofit/>
          </a:bodyPr>
          <a:lstStyle/>
          <a:p>
            <a:pPr algn="ctr"/>
            <a:r>
              <a:rPr lang="en-US" sz="5000">
                <a:ln w="15875">
                  <a:solidFill>
                    <a:srgbClr val="FFFFFF"/>
                  </a:solidFill>
                </a:ln>
                <a:solidFill>
                  <a:srgbClr val="FFFFFF">
                    <a:alpha val="50000"/>
                  </a:srgbClr>
                </a:solidFill>
                <a:latin typeface="Segoe UI Semibold"/>
              </a:rPr>
              <a:t>Cobalt</a:t>
            </a:r>
          </a:p>
        </p:txBody>
      </p:sp>
      <p:sp>
        <p:nvSpPr>
          <p:cNvPr id="2036" name="Element Number">
            <a:extLst>
              <a:ext uri="{FF2B5EF4-FFF2-40B4-BE49-F238E27FC236}">
                <a16:creationId xmlns:a16="http://schemas.microsoft.com/office/drawing/2014/main" id="{B86F9F13-00CF-480B-B3BA-8A53FD46BAB8}"/>
              </a:ext>
            </a:extLst>
          </p:cNvPr>
          <p:cNvSpPr txBox="1"/>
          <p:nvPr userDrawn="1"/>
        </p:nvSpPr>
        <p:spPr>
          <a:xfrm>
            <a:off x="8187156" y="2321973"/>
            <a:ext cx="938040" cy="733961"/>
          </a:xfrm>
          <a:prstGeom prst="rect">
            <a:avLst/>
          </a:prstGeom>
          <a:noFill/>
          <a:scene3d>
            <a:camera prst="isometricLeftDown"/>
            <a:lightRig rig="threePt" dir="t"/>
          </a:scene3d>
        </p:spPr>
        <p:txBody>
          <a:bodyPr wrap="square" lIns="0" tIns="0" rIns="0" bIns="0" rtlCol="0">
            <a:noAutofit/>
          </a:bodyPr>
          <a:lstStyle/>
          <a:p>
            <a:pPr algn="ctr"/>
            <a:r>
              <a:rPr lang="en-US" sz="5000">
                <a:ln w="15875">
                  <a:solidFill>
                    <a:srgbClr val="FFFFFF"/>
                  </a:solidFill>
                </a:ln>
                <a:solidFill>
                  <a:srgbClr val="FFFFFF">
                    <a:alpha val="50000"/>
                  </a:srgbClr>
                </a:solidFill>
                <a:latin typeface="Segoe UI Semibold"/>
              </a:rPr>
              <a:t>27</a:t>
            </a:r>
          </a:p>
        </p:txBody>
      </p:sp>
      <p:grpSp>
        <p:nvGrpSpPr>
          <p:cNvPr id="2037" name="Graphic 7">
            <a:extLst>
              <a:ext uri="{FF2B5EF4-FFF2-40B4-BE49-F238E27FC236}">
                <a16:creationId xmlns:a16="http://schemas.microsoft.com/office/drawing/2014/main" id="{D523709E-6F9F-44D1-B23B-BD729D4657E6}"/>
              </a:ext>
            </a:extLst>
          </p:cNvPr>
          <p:cNvGrpSpPr/>
          <p:nvPr userDrawn="1"/>
        </p:nvGrpSpPr>
        <p:grpSpPr>
          <a:xfrm>
            <a:off x="4510243" y="-2849588"/>
            <a:ext cx="11050307" cy="6505526"/>
            <a:chOff x="6849709" y="2086091"/>
            <a:chExt cx="13453231" cy="7920174"/>
          </a:xfrm>
          <a:solidFill>
            <a:srgbClr val="55E7FF">
              <a:alpha val="5000"/>
            </a:srgbClr>
          </a:solidFill>
          <a:scene3d>
            <a:camera prst="isometricRightUp"/>
            <a:lightRig rig="threePt" dir="t"/>
          </a:scene3d>
        </p:grpSpPr>
        <p:grpSp>
          <p:nvGrpSpPr>
            <p:cNvPr id="2038" name="Graphic 7">
              <a:extLst>
                <a:ext uri="{FF2B5EF4-FFF2-40B4-BE49-F238E27FC236}">
                  <a16:creationId xmlns:a16="http://schemas.microsoft.com/office/drawing/2014/main" id="{92DBF96A-043F-4FCE-874C-3EE2B8A7BC9C}"/>
                </a:ext>
              </a:extLst>
            </p:cNvPr>
            <p:cNvGrpSpPr/>
            <p:nvPr/>
          </p:nvGrpSpPr>
          <p:grpSpPr>
            <a:xfrm>
              <a:off x="6849709" y="2086091"/>
              <a:ext cx="13453231" cy="7920174"/>
              <a:chOff x="6849709" y="2086091"/>
              <a:chExt cx="13453231" cy="7920174"/>
            </a:xfrm>
            <a:grpFill/>
          </p:grpSpPr>
          <p:sp>
            <p:nvSpPr>
              <p:cNvPr id="2629" name="Freeform: Shape 2628">
                <a:extLst>
                  <a:ext uri="{FF2B5EF4-FFF2-40B4-BE49-F238E27FC236}">
                    <a16:creationId xmlns:a16="http://schemas.microsoft.com/office/drawing/2014/main" id="{39BCB983-6BDB-4976-8D35-657310562CC9}"/>
                  </a:ext>
                </a:extLst>
              </p:cNvPr>
              <p:cNvSpPr/>
              <p:nvPr/>
            </p:nvSpPr>
            <p:spPr>
              <a:xfrm>
                <a:off x="6849709" y="2086091"/>
                <a:ext cx="13453231" cy="7920174"/>
              </a:xfrm>
              <a:custGeom>
                <a:avLst/>
                <a:gdLst>
                  <a:gd name="connsiteX0" fmla="*/ 0 w 13453231"/>
                  <a:gd name="connsiteY0" fmla="*/ 0 h 7920174"/>
                  <a:gd name="connsiteX1" fmla="*/ 13453231 w 13453231"/>
                  <a:gd name="connsiteY1" fmla="*/ 0 h 7920174"/>
                  <a:gd name="connsiteX2" fmla="*/ 13453231 w 13453231"/>
                  <a:gd name="connsiteY2" fmla="*/ 7920174 h 7920174"/>
                  <a:gd name="connsiteX3" fmla="*/ 0 w 13453231"/>
                  <a:gd name="connsiteY3" fmla="*/ 7920174 h 7920174"/>
                  <a:gd name="connsiteX4" fmla="*/ 0 w 13453231"/>
                  <a:gd name="connsiteY4" fmla="*/ 0 h 7920174"/>
                  <a:gd name="connsiteX5" fmla="*/ 13437422 w 13453231"/>
                  <a:gd name="connsiteY5" fmla="*/ 15809 h 7920174"/>
                  <a:gd name="connsiteX6" fmla="*/ 15809 w 13453231"/>
                  <a:gd name="connsiteY6" fmla="*/ 15809 h 7920174"/>
                  <a:gd name="connsiteX7" fmla="*/ 15809 w 13453231"/>
                  <a:gd name="connsiteY7" fmla="*/ 7904366 h 7920174"/>
                  <a:gd name="connsiteX8" fmla="*/ 13437422 w 13453231"/>
                  <a:gd name="connsiteY8" fmla="*/ 7904366 h 7920174"/>
                  <a:gd name="connsiteX9" fmla="*/ 13437422 w 13453231"/>
                  <a:gd name="connsiteY9" fmla="*/ 15809 h 792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3231" h="7920174">
                    <a:moveTo>
                      <a:pt x="0" y="0"/>
                    </a:moveTo>
                    <a:lnTo>
                      <a:pt x="13453231" y="0"/>
                    </a:lnTo>
                    <a:lnTo>
                      <a:pt x="13453231" y="7920174"/>
                    </a:lnTo>
                    <a:lnTo>
                      <a:pt x="0" y="7920174"/>
                    </a:lnTo>
                    <a:lnTo>
                      <a:pt x="0" y="0"/>
                    </a:lnTo>
                    <a:close/>
                    <a:moveTo>
                      <a:pt x="13437422" y="15809"/>
                    </a:moveTo>
                    <a:lnTo>
                      <a:pt x="15809" y="15809"/>
                    </a:lnTo>
                    <a:lnTo>
                      <a:pt x="15809" y="7904366"/>
                    </a:lnTo>
                    <a:lnTo>
                      <a:pt x="13437422" y="7904366"/>
                    </a:lnTo>
                    <a:lnTo>
                      <a:pt x="13437422"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630" name="Graphic 7">
                <a:extLst>
                  <a:ext uri="{FF2B5EF4-FFF2-40B4-BE49-F238E27FC236}">
                    <a16:creationId xmlns:a16="http://schemas.microsoft.com/office/drawing/2014/main" id="{A74C1C76-574F-476D-9D79-47CF895CCC0E}"/>
                  </a:ext>
                </a:extLst>
              </p:cNvPr>
              <p:cNvGrpSpPr/>
              <p:nvPr/>
            </p:nvGrpSpPr>
            <p:grpSpPr>
              <a:xfrm>
                <a:off x="20239705" y="2086091"/>
                <a:ext cx="63234" cy="7920174"/>
                <a:chOff x="20239705" y="2086091"/>
                <a:chExt cx="63234" cy="7920174"/>
              </a:xfrm>
              <a:grpFill/>
            </p:grpSpPr>
            <p:sp>
              <p:nvSpPr>
                <p:cNvPr id="2691" name="Freeform: Shape 2690">
                  <a:extLst>
                    <a:ext uri="{FF2B5EF4-FFF2-40B4-BE49-F238E27FC236}">
                      <a16:creationId xmlns:a16="http://schemas.microsoft.com/office/drawing/2014/main" id="{9F85A19B-1068-4B9E-BE4C-2D5AC09ACDA4}"/>
                    </a:ext>
                  </a:extLst>
                </p:cNvPr>
                <p:cNvSpPr/>
                <p:nvPr/>
              </p:nvSpPr>
              <p:spPr>
                <a:xfrm>
                  <a:off x="20239705" y="999045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2" name="Freeform: Shape 2691">
                  <a:extLst>
                    <a:ext uri="{FF2B5EF4-FFF2-40B4-BE49-F238E27FC236}">
                      <a16:creationId xmlns:a16="http://schemas.microsoft.com/office/drawing/2014/main" id="{B26C342B-3ED3-43EE-9957-C20230899BF5}"/>
                    </a:ext>
                  </a:extLst>
                </p:cNvPr>
                <p:cNvSpPr/>
                <p:nvPr/>
              </p:nvSpPr>
              <p:spPr>
                <a:xfrm>
                  <a:off x="20239705" y="9200019"/>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3" name="Freeform: Shape 2692">
                  <a:extLst>
                    <a:ext uri="{FF2B5EF4-FFF2-40B4-BE49-F238E27FC236}">
                      <a16:creationId xmlns:a16="http://schemas.microsoft.com/office/drawing/2014/main" id="{7F31A446-2144-4703-837F-BA82E4ED4ED1}"/>
                    </a:ext>
                  </a:extLst>
                </p:cNvPr>
                <p:cNvSpPr/>
                <p:nvPr/>
              </p:nvSpPr>
              <p:spPr>
                <a:xfrm>
                  <a:off x="20239705" y="840958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4" name="Freeform: Shape 2693">
                  <a:extLst>
                    <a:ext uri="{FF2B5EF4-FFF2-40B4-BE49-F238E27FC236}">
                      <a16:creationId xmlns:a16="http://schemas.microsoft.com/office/drawing/2014/main" id="{3FFE753C-F99E-41E2-B8DA-9FF3334B473C}"/>
                    </a:ext>
                  </a:extLst>
                </p:cNvPr>
                <p:cNvSpPr/>
                <p:nvPr/>
              </p:nvSpPr>
              <p:spPr>
                <a:xfrm>
                  <a:off x="20239705" y="761914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5" name="Freeform: Shape 2694">
                  <a:extLst>
                    <a:ext uri="{FF2B5EF4-FFF2-40B4-BE49-F238E27FC236}">
                      <a16:creationId xmlns:a16="http://schemas.microsoft.com/office/drawing/2014/main" id="{7D919644-91AF-4835-BE67-69645A975FDE}"/>
                    </a:ext>
                  </a:extLst>
                </p:cNvPr>
                <p:cNvSpPr/>
                <p:nvPr/>
              </p:nvSpPr>
              <p:spPr>
                <a:xfrm>
                  <a:off x="20239705" y="682871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6" name="Freeform: Shape 2695">
                  <a:extLst>
                    <a:ext uri="{FF2B5EF4-FFF2-40B4-BE49-F238E27FC236}">
                      <a16:creationId xmlns:a16="http://schemas.microsoft.com/office/drawing/2014/main" id="{5145E05C-57D3-4460-AD78-D47FECDA21CA}"/>
                    </a:ext>
                  </a:extLst>
                </p:cNvPr>
                <p:cNvSpPr/>
                <p:nvPr/>
              </p:nvSpPr>
              <p:spPr>
                <a:xfrm>
                  <a:off x="20239705" y="603827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7" name="Freeform: Shape 2696">
                  <a:extLst>
                    <a:ext uri="{FF2B5EF4-FFF2-40B4-BE49-F238E27FC236}">
                      <a16:creationId xmlns:a16="http://schemas.microsoft.com/office/drawing/2014/main" id="{9730FF01-C8A7-4884-8805-924C83F64926}"/>
                    </a:ext>
                  </a:extLst>
                </p:cNvPr>
                <p:cNvSpPr/>
                <p:nvPr/>
              </p:nvSpPr>
              <p:spPr>
                <a:xfrm>
                  <a:off x="20239705" y="524783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8" name="Freeform: Shape 2697">
                  <a:extLst>
                    <a:ext uri="{FF2B5EF4-FFF2-40B4-BE49-F238E27FC236}">
                      <a16:creationId xmlns:a16="http://schemas.microsoft.com/office/drawing/2014/main" id="{492B5BFF-7B20-4E54-B27E-3ACDA52A7568}"/>
                    </a:ext>
                  </a:extLst>
                </p:cNvPr>
                <p:cNvSpPr/>
                <p:nvPr/>
              </p:nvSpPr>
              <p:spPr>
                <a:xfrm>
                  <a:off x="20239705" y="445740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9" name="Freeform: Shape 2698">
                  <a:extLst>
                    <a:ext uri="{FF2B5EF4-FFF2-40B4-BE49-F238E27FC236}">
                      <a16:creationId xmlns:a16="http://schemas.microsoft.com/office/drawing/2014/main" id="{293C4001-BDA2-4F7D-B582-E13807A842F6}"/>
                    </a:ext>
                  </a:extLst>
                </p:cNvPr>
                <p:cNvSpPr/>
                <p:nvPr/>
              </p:nvSpPr>
              <p:spPr>
                <a:xfrm>
                  <a:off x="20239705" y="3666964"/>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00" name="Freeform: Shape 2699">
                  <a:extLst>
                    <a:ext uri="{FF2B5EF4-FFF2-40B4-BE49-F238E27FC236}">
                      <a16:creationId xmlns:a16="http://schemas.microsoft.com/office/drawing/2014/main" id="{DC32D753-0987-4182-B668-CCCC58CEBED2}"/>
                    </a:ext>
                  </a:extLst>
                </p:cNvPr>
                <p:cNvSpPr/>
                <p:nvPr/>
              </p:nvSpPr>
              <p:spPr>
                <a:xfrm>
                  <a:off x="20239705" y="287652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01" name="Freeform: Shape 2700">
                  <a:extLst>
                    <a:ext uri="{FF2B5EF4-FFF2-40B4-BE49-F238E27FC236}">
                      <a16:creationId xmlns:a16="http://schemas.microsoft.com/office/drawing/2014/main" id="{10D0AD39-787A-4BC4-BD45-F18B37D822AD}"/>
                    </a:ext>
                  </a:extLst>
                </p:cNvPr>
                <p:cNvSpPr/>
                <p:nvPr/>
              </p:nvSpPr>
              <p:spPr>
                <a:xfrm>
                  <a:off x="20239705" y="2086091"/>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631" name="Graphic 7">
                <a:extLst>
                  <a:ext uri="{FF2B5EF4-FFF2-40B4-BE49-F238E27FC236}">
                    <a16:creationId xmlns:a16="http://schemas.microsoft.com/office/drawing/2014/main" id="{E61A9494-DACC-46EE-AC4D-9801140E12F8}"/>
                  </a:ext>
                </a:extLst>
              </p:cNvPr>
              <p:cNvGrpSpPr/>
              <p:nvPr/>
            </p:nvGrpSpPr>
            <p:grpSpPr>
              <a:xfrm>
                <a:off x="6865517" y="2086091"/>
                <a:ext cx="63234" cy="7920174"/>
                <a:chOff x="6865517" y="2086091"/>
                <a:chExt cx="63234" cy="7920174"/>
              </a:xfrm>
              <a:grpFill/>
            </p:grpSpPr>
            <p:sp>
              <p:nvSpPr>
                <p:cNvPr id="2680" name="Freeform: Shape 2679">
                  <a:extLst>
                    <a:ext uri="{FF2B5EF4-FFF2-40B4-BE49-F238E27FC236}">
                      <a16:creationId xmlns:a16="http://schemas.microsoft.com/office/drawing/2014/main" id="{3A9B8DAE-45C9-4534-B21D-F808F73989F8}"/>
                    </a:ext>
                  </a:extLst>
                </p:cNvPr>
                <p:cNvSpPr/>
                <p:nvPr/>
              </p:nvSpPr>
              <p:spPr>
                <a:xfrm>
                  <a:off x="6865517" y="999045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1" name="Freeform: Shape 2680">
                  <a:extLst>
                    <a:ext uri="{FF2B5EF4-FFF2-40B4-BE49-F238E27FC236}">
                      <a16:creationId xmlns:a16="http://schemas.microsoft.com/office/drawing/2014/main" id="{E7B0F83A-1DE4-41CE-A4B6-1C63627A2D82}"/>
                    </a:ext>
                  </a:extLst>
                </p:cNvPr>
                <p:cNvSpPr/>
                <p:nvPr/>
              </p:nvSpPr>
              <p:spPr>
                <a:xfrm>
                  <a:off x="6865517" y="9200019"/>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2" name="Freeform: Shape 2681">
                  <a:extLst>
                    <a:ext uri="{FF2B5EF4-FFF2-40B4-BE49-F238E27FC236}">
                      <a16:creationId xmlns:a16="http://schemas.microsoft.com/office/drawing/2014/main" id="{656AED75-F5DE-409C-BA28-1C4BC90F3852}"/>
                    </a:ext>
                  </a:extLst>
                </p:cNvPr>
                <p:cNvSpPr/>
                <p:nvPr/>
              </p:nvSpPr>
              <p:spPr>
                <a:xfrm>
                  <a:off x="6865517" y="840958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3" name="Freeform: Shape 2682">
                  <a:extLst>
                    <a:ext uri="{FF2B5EF4-FFF2-40B4-BE49-F238E27FC236}">
                      <a16:creationId xmlns:a16="http://schemas.microsoft.com/office/drawing/2014/main" id="{9C2C9F42-38D0-4B7F-984F-A3BCCEDC25C2}"/>
                    </a:ext>
                  </a:extLst>
                </p:cNvPr>
                <p:cNvSpPr/>
                <p:nvPr/>
              </p:nvSpPr>
              <p:spPr>
                <a:xfrm>
                  <a:off x="6865517" y="7619146"/>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4" name="Freeform: Shape 2683">
                  <a:extLst>
                    <a:ext uri="{FF2B5EF4-FFF2-40B4-BE49-F238E27FC236}">
                      <a16:creationId xmlns:a16="http://schemas.microsoft.com/office/drawing/2014/main" id="{27E39C38-0F25-4FBD-AF2D-924845D03150}"/>
                    </a:ext>
                  </a:extLst>
                </p:cNvPr>
                <p:cNvSpPr/>
                <p:nvPr/>
              </p:nvSpPr>
              <p:spPr>
                <a:xfrm>
                  <a:off x="6865517" y="682871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5" name="Freeform: Shape 2684">
                  <a:extLst>
                    <a:ext uri="{FF2B5EF4-FFF2-40B4-BE49-F238E27FC236}">
                      <a16:creationId xmlns:a16="http://schemas.microsoft.com/office/drawing/2014/main" id="{D46E8EA8-9DE1-4260-800F-48B2464F8CBD}"/>
                    </a:ext>
                  </a:extLst>
                </p:cNvPr>
                <p:cNvSpPr/>
                <p:nvPr/>
              </p:nvSpPr>
              <p:spPr>
                <a:xfrm>
                  <a:off x="6865517" y="6038273"/>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6" name="Freeform: Shape 2685">
                  <a:extLst>
                    <a:ext uri="{FF2B5EF4-FFF2-40B4-BE49-F238E27FC236}">
                      <a16:creationId xmlns:a16="http://schemas.microsoft.com/office/drawing/2014/main" id="{8B61061F-51CE-43D9-8A80-F724811AE9D8}"/>
                    </a:ext>
                  </a:extLst>
                </p:cNvPr>
                <p:cNvSpPr/>
                <p:nvPr/>
              </p:nvSpPr>
              <p:spPr>
                <a:xfrm>
                  <a:off x="6865517" y="524783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7" name="Freeform: Shape 2686">
                  <a:extLst>
                    <a:ext uri="{FF2B5EF4-FFF2-40B4-BE49-F238E27FC236}">
                      <a16:creationId xmlns:a16="http://schemas.microsoft.com/office/drawing/2014/main" id="{004DA8A6-2600-4817-A472-75836EE4185D}"/>
                    </a:ext>
                  </a:extLst>
                </p:cNvPr>
                <p:cNvSpPr/>
                <p:nvPr/>
              </p:nvSpPr>
              <p:spPr>
                <a:xfrm>
                  <a:off x="6865517" y="4457400"/>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8" name="Freeform: Shape 2687">
                  <a:extLst>
                    <a:ext uri="{FF2B5EF4-FFF2-40B4-BE49-F238E27FC236}">
                      <a16:creationId xmlns:a16="http://schemas.microsoft.com/office/drawing/2014/main" id="{8704D276-435D-4D0B-A405-43D0BF964386}"/>
                    </a:ext>
                  </a:extLst>
                </p:cNvPr>
                <p:cNvSpPr/>
                <p:nvPr/>
              </p:nvSpPr>
              <p:spPr>
                <a:xfrm>
                  <a:off x="6865517" y="3666964"/>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9" name="Freeform: Shape 2688">
                  <a:extLst>
                    <a:ext uri="{FF2B5EF4-FFF2-40B4-BE49-F238E27FC236}">
                      <a16:creationId xmlns:a16="http://schemas.microsoft.com/office/drawing/2014/main" id="{6AAB70AD-3A31-4D0E-8FA8-BC67D358B2A1}"/>
                    </a:ext>
                  </a:extLst>
                </p:cNvPr>
                <p:cNvSpPr/>
                <p:nvPr/>
              </p:nvSpPr>
              <p:spPr>
                <a:xfrm>
                  <a:off x="6865517" y="2876527"/>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0" name="Freeform: Shape 2689">
                  <a:extLst>
                    <a:ext uri="{FF2B5EF4-FFF2-40B4-BE49-F238E27FC236}">
                      <a16:creationId xmlns:a16="http://schemas.microsoft.com/office/drawing/2014/main" id="{4EA78959-BA7A-41B1-8741-70D9D15FE75F}"/>
                    </a:ext>
                  </a:extLst>
                </p:cNvPr>
                <p:cNvSpPr/>
                <p:nvPr/>
              </p:nvSpPr>
              <p:spPr>
                <a:xfrm>
                  <a:off x="6865517" y="2086091"/>
                  <a:ext cx="63234" cy="15808"/>
                </a:xfrm>
                <a:custGeom>
                  <a:avLst/>
                  <a:gdLst>
                    <a:gd name="connsiteX0" fmla="*/ 0 w 63234"/>
                    <a:gd name="connsiteY0" fmla="*/ 0 h 15808"/>
                    <a:gd name="connsiteX1" fmla="*/ 63235 w 63234"/>
                    <a:gd name="connsiteY1" fmla="*/ 0 h 15808"/>
                    <a:gd name="connsiteX2" fmla="*/ 63235 w 63234"/>
                    <a:gd name="connsiteY2" fmla="*/ 15809 h 15808"/>
                    <a:gd name="connsiteX3" fmla="*/ 0 w 63234"/>
                    <a:gd name="connsiteY3" fmla="*/ 15809 h 15808"/>
                  </a:gdLst>
                  <a:ahLst/>
                  <a:cxnLst>
                    <a:cxn ang="0">
                      <a:pos x="connsiteX0" y="connsiteY0"/>
                    </a:cxn>
                    <a:cxn ang="0">
                      <a:pos x="connsiteX1" y="connsiteY1"/>
                    </a:cxn>
                    <a:cxn ang="0">
                      <a:pos x="connsiteX2" y="connsiteY2"/>
                    </a:cxn>
                    <a:cxn ang="0">
                      <a:pos x="connsiteX3" y="connsiteY3"/>
                    </a:cxn>
                  </a:cxnLst>
                  <a:rect l="l" t="t" r="r" b="b"/>
                  <a:pathLst>
                    <a:path w="63234" h="15808">
                      <a:moveTo>
                        <a:pt x="0" y="0"/>
                      </a:moveTo>
                      <a:lnTo>
                        <a:pt x="63235" y="0"/>
                      </a:lnTo>
                      <a:lnTo>
                        <a:pt x="63235"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632" name="Graphic 7">
                <a:extLst>
                  <a:ext uri="{FF2B5EF4-FFF2-40B4-BE49-F238E27FC236}">
                    <a16:creationId xmlns:a16="http://schemas.microsoft.com/office/drawing/2014/main" id="{BAAAA385-2632-47BC-93C1-5135FC9360BE}"/>
                  </a:ext>
                </a:extLst>
              </p:cNvPr>
              <p:cNvGrpSpPr/>
              <p:nvPr/>
            </p:nvGrpSpPr>
            <p:grpSpPr>
              <a:xfrm>
                <a:off x="12382765" y="9927221"/>
                <a:ext cx="7920174" cy="63234"/>
                <a:chOff x="12382765" y="9927221"/>
                <a:chExt cx="7920174" cy="63234"/>
              </a:xfrm>
              <a:grpFill/>
            </p:grpSpPr>
            <p:sp>
              <p:nvSpPr>
                <p:cNvPr id="2669" name="Freeform: Shape 2668">
                  <a:extLst>
                    <a:ext uri="{FF2B5EF4-FFF2-40B4-BE49-F238E27FC236}">
                      <a16:creationId xmlns:a16="http://schemas.microsoft.com/office/drawing/2014/main" id="{96476AED-AD59-4A28-9E3C-97F9B935C6BB}"/>
                    </a:ext>
                  </a:extLst>
                </p:cNvPr>
                <p:cNvSpPr/>
                <p:nvPr/>
              </p:nvSpPr>
              <p:spPr>
                <a:xfrm>
                  <a:off x="1238276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0" name="Freeform: Shape 2669">
                  <a:extLst>
                    <a:ext uri="{FF2B5EF4-FFF2-40B4-BE49-F238E27FC236}">
                      <a16:creationId xmlns:a16="http://schemas.microsoft.com/office/drawing/2014/main" id="{436F7FAE-D525-42D8-978B-0574416A2672}"/>
                    </a:ext>
                  </a:extLst>
                </p:cNvPr>
                <p:cNvSpPr/>
                <p:nvPr/>
              </p:nvSpPr>
              <p:spPr>
                <a:xfrm>
                  <a:off x="1317320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1" name="Freeform: Shape 2670">
                  <a:extLst>
                    <a:ext uri="{FF2B5EF4-FFF2-40B4-BE49-F238E27FC236}">
                      <a16:creationId xmlns:a16="http://schemas.microsoft.com/office/drawing/2014/main" id="{2A5E18FF-5CCB-4960-BEF8-83B3632E069E}"/>
                    </a:ext>
                  </a:extLst>
                </p:cNvPr>
                <p:cNvSpPr/>
                <p:nvPr/>
              </p:nvSpPr>
              <p:spPr>
                <a:xfrm>
                  <a:off x="1396363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2" name="Freeform: Shape 2671">
                  <a:extLst>
                    <a:ext uri="{FF2B5EF4-FFF2-40B4-BE49-F238E27FC236}">
                      <a16:creationId xmlns:a16="http://schemas.microsoft.com/office/drawing/2014/main" id="{3D020346-D2B1-44C6-8609-BD0296BD1148}"/>
                    </a:ext>
                  </a:extLst>
                </p:cNvPr>
                <p:cNvSpPr/>
                <p:nvPr/>
              </p:nvSpPr>
              <p:spPr>
                <a:xfrm>
                  <a:off x="1475407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3" name="Freeform: Shape 2672">
                  <a:extLst>
                    <a:ext uri="{FF2B5EF4-FFF2-40B4-BE49-F238E27FC236}">
                      <a16:creationId xmlns:a16="http://schemas.microsoft.com/office/drawing/2014/main" id="{44E3A1BF-40C3-458A-95F4-0B36FD32F61A}"/>
                    </a:ext>
                  </a:extLst>
                </p:cNvPr>
                <p:cNvSpPr/>
                <p:nvPr/>
              </p:nvSpPr>
              <p:spPr>
                <a:xfrm>
                  <a:off x="1554451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4" name="Freeform: Shape 2673">
                  <a:extLst>
                    <a:ext uri="{FF2B5EF4-FFF2-40B4-BE49-F238E27FC236}">
                      <a16:creationId xmlns:a16="http://schemas.microsoft.com/office/drawing/2014/main" id="{F45B4E87-AA2E-4472-A324-32AE45F78171}"/>
                    </a:ext>
                  </a:extLst>
                </p:cNvPr>
                <p:cNvSpPr/>
                <p:nvPr/>
              </p:nvSpPr>
              <p:spPr>
                <a:xfrm>
                  <a:off x="1633494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5" name="Freeform: Shape 2674">
                  <a:extLst>
                    <a:ext uri="{FF2B5EF4-FFF2-40B4-BE49-F238E27FC236}">
                      <a16:creationId xmlns:a16="http://schemas.microsoft.com/office/drawing/2014/main" id="{59FC2186-0311-49A3-8511-75C7BAA7EABA}"/>
                    </a:ext>
                  </a:extLst>
                </p:cNvPr>
                <p:cNvSpPr/>
                <p:nvPr/>
              </p:nvSpPr>
              <p:spPr>
                <a:xfrm>
                  <a:off x="17125384"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6" name="Freeform: Shape 2675">
                  <a:extLst>
                    <a:ext uri="{FF2B5EF4-FFF2-40B4-BE49-F238E27FC236}">
                      <a16:creationId xmlns:a16="http://schemas.microsoft.com/office/drawing/2014/main" id="{2C73E640-6063-4821-9AAE-2620915EE866}"/>
                    </a:ext>
                  </a:extLst>
                </p:cNvPr>
                <p:cNvSpPr/>
                <p:nvPr/>
              </p:nvSpPr>
              <p:spPr>
                <a:xfrm>
                  <a:off x="1791582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7" name="Freeform: Shape 2676">
                  <a:extLst>
                    <a:ext uri="{FF2B5EF4-FFF2-40B4-BE49-F238E27FC236}">
                      <a16:creationId xmlns:a16="http://schemas.microsoft.com/office/drawing/2014/main" id="{FBF3A507-C856-4798-BA2A-A75C7F31AA06}"/>
                    </a:ext>
                  </a:extLst>
                </p:cNvPr>
                <p:cNvSpPr/>
                <p:nvPr/>
              </p:nvSpPr>
              <p:spPr>
                <a:xfrm>
                  <a:off x="1870625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8" name="Freeform: Shape 2677">
                  <a:extLst>
                    <a:ext uri="{FF2B5EF4-FFF2-40B4-BE49-F238E27FC236}">
                      <a16:creationId xmlns:a16="http://schemas.microsoft.com/office/drawing/2014/main" id="{DF500C85-5D77-4AB7-A9A7-4C566FD4F908}"/>
                    </a:ext>
                  </a:extLst>
                </p:cNvPr>
                <p:cNvSpPr/>
                <p:nvPr/>
              </p:nvSpPr>
              <p:spPr>
                <a:xfrm>
                  <a:off x="19496694"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9" name="Freeform: Shape 2678">
                  <a:extLst>
                    <a:ext uri="{FF2B5EF4-FFF2-40B4-BE49-F238E27FC236}">
                      <a16:creationId xmlns:a16="http://schemas.microsoft.com/office/drawing/2014/main" id="{6B32BA24-E82C-48E1-87F1-A1B5D5E613E3}"/>
                    </a:ext>
                  </a:extLst>
                </p:cNvPr>
                <p:cNvSpPr/>
                <p:nvPr/>
              </p:nvSpPr>
              <p:spPr>
                <a:xfrm>
                  <a:off x="2028713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633" name="Graphic 7">
                <a:extLst>
                  <a:ext uri="{FF2B5EF4-FFF2-40B4-BE49-F238E27FC236}">
                    <a16:creationId xmlns:a16="http://schemas.microsoft.com/office/drawing/2014/main" id="{8937F7C9-22EE-491E-8019-422FF8AB2640}"/>
                  </a:ext>
                </a:extLst>
              </p:cNvPr>
              <p:cNvGrpSpPr/>
              <p:nvPr/>
            </p:nvGrpSpPr>
            <p:grpSpPr>
              <a:xfrm>
                <a:off x="12382765" y="2086091"/>
                <a:ext cx="7920174" cy="63234"/>
                <a:chOff x="12382765" y="2086091"/>
                <a:chExt cx="7920174" cy="63234"/>
              </a:xfrm>
              <a:grpFill/>
            </p:grpSpPr>
            <p:sp>
              <p:nvSpPr>
                <p:cNvPr id="2658" name="Freeform: Shape 2657">
                  <a:extLst>
                    <a:ext uri="{FF2B5EF4-FFF2-40B4-BE49-F238E27FC236}">
                      <a16:creationId xmlns:a16="http://schemas.microsoft.com/office/drawing/2014/main" id="{8D437BB6-312E-4E86-B7B3-40A6390BA688}"/>
                    </a:ext>
                  </a:extLst>
                </p:cNvPr>
                <p:cNvSpPr/>
                <p:nvPr/>
              </p:nvSpPr>
              <p:spPr>
                <a:xfrm>
                  <a:off x="1238276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9" name="Freeform: Shape 2658">
                  <a:extLst>
                    <a:ext uri="{FF2B5EF4-FFF2-40B4-BE49-F238E27FC236}">
                      <a16:creationId xmlns:a16="http://schemas.microsoft.com/office/drawing/2014/main" id="{1B9DB667-8320-40B7-8084-D2DBF2D98D6F}"/>
                    </a:ext>
                  </a:extLst>
                </p:cNvPr>
                <p:cNvSpPr/>
                <p:nvPr/>
              </p:nvSpPr>
              <p:spPr>
                <a:xfrm>
                  <a:off x="1317320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0" name="Freeform: Shape 2659">
                  <a:extLst>
                    <a:ext uri="{FF2B5EF4-FFF2-40B4-BE49-F238E27FC236}">
                      <a16:creationId xmlns:a16="http://schemas.microsoft.com/office/drawing/2014/main" id="{95CAE8C8-61A2-4CD2-BF19-1F30BFDBF863}"/>
                    </a:ext>
                  </a:extLst>
                </p:cNvPr>
                <p:cNvSpPr/>
                <p:nvPr/>
              </p:nvSpPr>
              <p:spPr>
                <a:xfrm>
                  <a:off x="1396363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1" name="Freeform: Shape 2660">
                  <a:extLst>
                    <a:ext uri="{FF2B5EF4-FFF2-40B4-BE49-F238E27FC236}">
                      <a16:creationId xmlns:a16="http://schemas.microsoft.com/office/drawing/2014/main" id="{28DE36D9-BBEA-47DA-AE7D-C48237E8E350}"/>
                    </a:ext>
                  </a:extLst>
                </p:cNvPr>
                <p:cNvSpPr/>
                <p:nvPr/>
              </p:nvSpPr>
              <p:spPr>
                <a:xfrm>
                  <a:off x="1475407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2" name="Freeform: Shape 2661">
                  <a:extLst>
                    <a:ext uri="{FF2B5EF4-FFF2-40B4-BE49-F238E27FC236}">
                      <a16:creationId xmlns:a16="http://schemas.microsoft.com/office/drawing/2014/main" id="{377C4615-EBC8-4D96-8EDB-51AFB68EDF93}"/>
                    </a:ext>
                  </a:extLst>
                </p:cNvPr>
                <p:cNvSpPr/>
                <p:nvPr/>
              </p:nvSpPr>
              <p:spPr>
                <a:xfrm>
                  <a:off x="1554451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3" name="Freeform: Shape 2662">
                  <a:extLst>
                    <a:ext uri="{FF2B5EF4-FFF2-40B4-BE49-F238E27FC236}">
                      <a16:creationId xmlns:a16="http://schemas.microsoft.com/office/drawing/2014/main" id="{C0651A09-9A80-4996-AFA4-F615DBB90634}"/>
                    </a:ext>
                  </a:extLst>
                </p:cNvPr>
                <p:cNvSpPr/>
                <p:nvPr/>
              </p:nvSpPr>
              <p:spPr>
                <a:xfrm>
                  <a:off x="1633494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4" name="Freeform: Shape 2663">
                  <a:extLst>
                    <a:ext uri="{FF2B5EF4-FFF2-40B4-BE49-F238E27FC236}">
                      <a16:creationId xmlns:a16="http://schemas.microsoft.com/office/drawing/2014/main" id="{C0E22BCB-32DA-4688-8714-CBC917E3A93A}"/>
                    </a:ext>
                  </a:extLst>
                </p:cNvPr>
                <p:cNvSpPr/>
                <p:nvPr/>
              </p:nvSpPr>
              <p:spPr>
                <a:xfrm>
                  <a:off x="17125384"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5" name="Freeform: Shape 2664">
                  <a:extLst>
                    <a:ext uri="{FF2B5EF4-FFF2-40B4-BE49-F238E27FC236}">
                      <a16:creationId xmlns:a16="http://schemas.microsoft.com/office/drawing/2014/main" id="{26D64ACC-AA6C-45B5-A712-199C8082817A}"/>
                    </a:ext>
                  </a:extLst>
                </p:cNvPr>
                <p:cNvSpPr/>
                <p:nvPr/>
              </p:nvSpPr>
              <p:spPr>
                <a:xfrm>
                  <a:off x="1791582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6" name="Freeform: Shape 2665">
                  <a:extLst>
                    <a:ext uri="{FF2B5EF4-FFF2-40B4-BE49-F238E27FC236}">
                      <a16:creationId xmlns:a16="http://schemas.microsoft.com/office/drawing/2014/main" id="{90FA9224-ACB8-4F07-95C2-D1EBD8C27550}"/>
                    </a:ext>
                  </a:extLst>
                </p:cNvPr>
                <p:cNvSpPr/>
                <p:nvPr/>
              </p:nvSpPr>
              <p:spPr>
                <a:xfrm>
                  <a:off x="1870625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7" name="Freeform: Shape 2666">
                  <a:extLst>
                    <a:ext uri="{FF2B5EF4-FFF2-40B4-BE49-F238E27FC236}">
                      <a16:creationId xmlns:a16="http://schemas.microsoft.com/office/drawing/2014/main" id="{00283755-955B-48CD-867C-FFACBDB5A47F}"/>
                    </a:ext>
                  </a:extLst>
                </p:cNvPr>
                <p:cNvSpPr/>
                <p:nvPr/>
              </p:nvSpPr>
              <p:spPr>
                <a:xfrm>
                  <a:off x="19496694"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8" name="Freeform: Shape 2667">
                  <a:extLst>
                    <a:ext uri="{FF2B5EF4-FFF2-40B4-BE49-F238E27FC236}">
                      <a16:creationId xmlns:a16="http://schemas.microsoft.com/office/drawing/2014/main" id="{FB97807C-F9F7-4CDD-A3E7-0551A3C94E0B}"/>
                    </a:ext>
                  </a:extLst>
                </p:cNvPr>
                <p:cNvSpPr/>
                <p:nvPr/>
              </p:nvSpPr>
              <p:spPr>
                <a:xfrm>
                  <a:off x="2028713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634" name="Graphic 7">
                <a:extLst>
                  <a:ext uri="{FF2B5EF4-FFF2-40B4-BE49-F238E27FC236}">
                    <a16:creationId xmlns:a16="http://schemas.microsoft.com/office/drawing/2014/main" id="{2C032F88-4C43-4600-A8D1-D28AD333B6FC}"/>
                  </a:ext>
                </a:extLst>
              </p:cNvPr>
              <p:cNvGrpSpPr/>
              <p:nvPr/>
            </p:nvGrpSpPr>
            <p:grpSpPr>
              <a:xfrm>
                <a:off x="6849709" y="9927221"/>
                <a:ext cx="7920174" cy="63234"/>
                <a:chOff x="6849709" y="9927221"/>
                <a:chExt cx="7920174" cy="63234"/>
              </a:xfrm>
              <a:grpFill/>
            </p:grpSpPr>
            <p:sp>
              <p:nvSpPr>
                <p:cNvPr id="2647" name="Freeform: Shape 2646">
                  <a:extLst>
                    <a:ext uri="{FF2B5EF4-FFF2-40B4-BE49-F238E27FC236}">
                      <a16:creationId xmlns:a16="http://schemas.microsoft.com/office/drawing/2014/main" id="{41FE6823-8C14-49FE-BDAC-2292DADB8E60}"/>
                    </a:ext>
                  </a:extLst>
                </p:cNvPr>
                <p:cNvSpPr/>
                <p:nvPr/>
              </p:nvSpPr>
              <p:spPr>
                <a:xfrm>
                  <a:off x="6849709"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8" name="Freeform: Shape 2647">
                  <a:extLst>
                    <a:ext uri="{FF2B5EF4-FFF2-40B4-BE49-F238E27FC236}">
                      <a16:creationId xmlns:a16="http://schemas.microsoft.com/office/drawing/2014/main" id="{ED0B0135-BDF5-4809-AB9A-610C77D9E6D4}"/>
                    </a:ext>
                  </a:extLst>
                </p:cNvPr>
                <p:cNvSpPr/>
                <p:nvPr/>
              </p:nvSpPr>
              <p:spPr>
                <a:xfrm>
                  <a:off x="764014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9" name="Freeform: Shape 2648">
                  <a:extLst>
                    <a:ext uri="{FF2B5EF4-FFF2-40B4-BE49-F238E27FC236}">
                      <a16:creationId xmlns:a16="http://schemas.microsoft.com/office/drawing/2014/main" id="{1597517C-5B5E-44AF-BF9B-D301F57EBC77}"/>
                    </a:ext>
                  </a:extLst>
                </p:cNvPr>
                <p:cNvSpPr/>
                <p:nvPr/>
              </p:nvSpPr>
              <p:spPr>
                <a:xfrm>
                  <a:off x="8430582"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0" name="Freeform: Shape 2649">
                  <a:extLst>
                    <a:ext uri="{FF2B5EF4-FFF2-40B4-BE49-F238E27FC236}">
                      <a16:creationId xmlns:a16="http://schemas.microsoft.com/office/drawing/2014/main" id="{963688B6-13AE-4834-A3AA-3E38CDB6072B}"/>
                    </a:ext>
                  </a:extLst>
                </p:cNvPr>
                <p:cNvSpPr/>
                <p:nvPr/>
              </p:nvSpPr>
              <p:spPr>
                <a:xfrm>
                  <a:off x="922101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1" name="Freeform: Shape 2650">
                  <a:extLst>
                    <a:ext uri="{FF2B5EF4-FFF2-40B4-BE49-F238E27FC236}">
                      <a16:creationId xmlns:a16="http://schemas.microsoft.com/office/drawing/2014/main" id="{390D7953-F17B-42E6-94CF-3D110C08ED36}"/>
                    </a:ext>
                  </a:extLst>
                </p:cNvPr>
                <p:cNvSpPr/>
                <p:nvPr/>
              </p:nvSpPr>
              <p:spPr>
                <a:xfrm>
                  <a:off x="1001145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2" name="Freeform: Shape 2651">
                  <a:extLst>
                    <a:ext uri="{FF2B5EF4-FFF2-40B4-BE49-F238E27FC236}">
                      <a16:creationId xmlns:a16="http://schemas.microsoft.com/office/drawing/2014/main" id="{8A0FA2B9-2A68-4FB3-BB44-4164CADA8830}"/>
                    </a:ext>
                  </a:extLst>
                </p:cNvPr>
                <p:cNvSpPr/>
                <p:nvPr/>
              </p:nvSpPr>
              <p:spPr>
                <a:xfrm>
                  <a:off x="10801892"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3" name="Freeform: Shape 2652">
                  <a:extLst>
                    <a:ext uri="{FF2B5EF4-FFF2-40B4-BE49-F238E27FC236}">
                      <a16:creationId xmlns:a16="http://schemas.microsoft.com/office/drawing/2014/main" id="{744F1ACF-F31B-4D37-B4D0-9873ABDB6D18}"/>
                    </a:ext>
                  </a:extLst>
                </p:cNvPr>
                <p:cNvSpPr/>
                <p:nvPr/>
              </p:nvSpPr>
              <p:spPr>
                <a:xfrm>
                  <a:off x="1159232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4" name="Freeform: Shape 2653">
                  <a:extLst>
                    <a:ext uri="{FF2B5EF4-FFF2-40B4-BE49-F238E27FC236}">
                      <a16:creationId xmlns:a16="http://schemas.microsoft.com/office/drawing/2014/main" id="{71C91228-6A5A-4EA0-83A5-E33ADFAFCC73}"/>
                    </a:ext>
                  </a:extLst>
                </p:cNvPr>
                <p:cNvSpPr/>
                <p:nvPr/>
              </p:nvSpPr>
              <p:spPr>
                <a:xfrm>
                  <a:off x="1238276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5" name="Freeform: Shape 2654">
                  <a:extLst>
                    <a:ext uri="{FF2B5EF4-FFF2-40B4-BE49-F238E27FC236}">
                      <a16:creationId xmlns:a16="http://schemas.microsoft.com/office/drawing/2014/main" id="{DF08AC5B-0EA3-4FB0-A4B9-95AF6EBE1067}"/>
                    </a:ext>
                  </a:extLst>
                </p:cNvPr>
                <p:cNvSpPr/>
                <p:nvPr/>
              </p:nvSpPr>
              <p:spPr>
                <a:xfrm>
                  <a:off x="13173201"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6" name="Freeform: Shape 2655">
                  <a:extLst>
                    <a:ext uri="{FF2B5EF4-FFF2-40B4-BE49-F238E27FC236}">
                      <a16:creationId xmlns:a16="http://schemas.microsoft.com/office/drawing/2014/main" id="{B4CFE508-26A5-4C62-B82B-7262AC90A01D}"/>
                    </a:ext>
                  </a:extLst>
                </p:cNvPr>
                <p:cNvSpPr/>
                <p:nvPr/>
              </p:nvSpPr>
              <p:spPr>
                <a:xfrm>
                  <a:off x="13963638"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7" name="Freeform: Shape 2656">
                  <a:extLst>
                    <a:ext uri="{FF2B5EF4-FFF2-40B4-BE49-F238E27FC236}">
                      <a16:creationId xmlns:a16="http://schemas.microsoft.com/office/drawing/2014/main" id="{C164FE8D-4B0D-4887-B81A-C70C94DF0273}"/>
                    </a:ext>
                  </a:extLst>
                </p:cNvPr>
                <p:cNvSpPr/>
                <p:nvPr/>
              </p:nvSpPr>
              <p:spPr>
                <a:xfrm>
                  <a:off x="14754075" y="992722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635" name="Graphic 7">
                <a:extLst>
                  <a:ext uri="{FF2B5EF4-FFF2-40B4-BE49-F238E27FC236}">
                    <a16:creationId xmlns:a16="http://schemas.microsoft.com/office/drawing/2014/main" id="{27B55741-C39B-4256-A83D-AEA153EAED48}"/>
                  </a:ext>
                </a:extLst>
              </p:cNvPr>
              <p:cNvGrpSpPr/>
              <p:nvPr/>
            </p:nvGrpSpPr>
            <p:grpSpPr>
              <a:xfrm>
                <a:off x="6849709" y="2086091"/>
                <a:ext cx="7920174" cy="63234"/>
                <a:chOff x="6849709" y="2086091"/>
                <a:chExt cx="7920174" cy="63234"/>
              </a:xfrm>
              <a:grpFill/>
            </p:grpSpPr>
            <p:sp>
              <p:nvSpPr>
                <p:cNvPr id="2636" name="Freeform: Shape 2635">
                  <a:extLst>
                    <a:ext uri="{FF2B5EF4-FFF2-40B4-BE49-F238E27FC236}">
                      <a16:creationId xmlns:a16="http://schemas.microsoft.com/office/drawing/2014/main" id="{5C3CD825-B833-40D1-B0F9-9AD82C5C1827}"/>
                    </a:ext>
                  </a:extLst>
                </p:cNvPr>
                <p:cNvSpPr/>
                <p:nvPr/>
              </p:nvSpPr>
              <p:spPr>
                <a:xfrm>
                  <a:off x="6849709"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37" name="Freeform: Shape 2636">
                  <a:extLst>
                    <a:ext uri="{FF2B5EF4-FFF2-40B4-BE49-F238E27FC236}">
                      <a16:creationId xmlns:a16="http://schemas.microsoft.com/office/drawing/2014/main" id="{0126A74E-0C1B-4043-A07E-C8C2581DFAD6}"/>
                    </a:ext>
                  </a:extLst>
                </p:cNvPr>
                <p:cNvSpPr/>
                <p:nvPr/>
              </p:nvSpPr>
              <p:spPr>
                <a:xfrm>
                  <a:off x="764014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38" name="Freeform: Shape 2637">
                  <a:extLst>
                    <a:ext uri="{FF2B5EF4-FFF2-40B4-BE49-F238E27FC236}">
                      <a16:creationId xmlns:a16="http://schemas.microsoft.com/office/drawing/2014/main" id="{44D78251-044A-4D4E-A3F3-D109098ACCC0}"/>
                    </a:ext>
                  </a:extLst>
                </p:cNvPr>
                <p:cNvSpPr/>
                <p:nvPr/>
              </p:nvSpPr>
              <p:spPr>
                <a:xfrm>
                  <a:off x="8430582"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39" name="Freeform: Shape 2638">
                  <a:extLst>
                    <a:ext uri="{FF2B5EF4-FFF2-40B4-BE49-F238E27FC236}">
                      <a16:creationId xmlns:a16="http://schemas.microsoft.com/office/drawing/2014/main" id="{C8EC6B0A-6ED8-45AA-A66B-29CEDD072A4F}"/>
                    </a:ext>
                  </a:extLst>
                </p:cNvPr>
                <p:cNvSpPr/>
                <p:nvPr/>
              </p:nvSpPr>
              <p:spPr>
                <a:xfrm>
                  <a:off x="922101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0" name="Freeform: Shape 2639">
                  <a:extLst>
                    <a:ext uri="{FF2B5EF4-FFF2-40B4-BE49-F238E27FC236}">
                      <a16:creationId xmlns:a16="http://schemas.microsoft.com/office/drawing/2014/main" id="{8A9B7351-E145-4DED-A66D-12F82BFB4776}"/>
                    </a:ext>
                  </a:extLst>
                </p:cNvPr>
                <p:cNvSpPr/>
                <p:nvPr/>
              </p:nvSpPr>
              <p:spPr>
                <a:xfrm>
                  <a:off x="1001145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1" name="Freeform: Shape 2640">
                  <a:extLst>
                    <a:ext uri="{FF2B5EF4-FFF2-40B4-BE49-F238E27FC236}">
                      <a16:creationId xmlns:a16="http://schemas.microsoft.com/office/drawing/2014/main" id="{D3A1494F-BE20-4109-B4C2-A81B78689F2A}"/>
                    </a:ext>
                  </a:extLst>
                </p:cNvPr>
                <p:cNvSpPr/>
                <p:nvPr/>
              </p:nvSpPr>
              <p:spPr>
                <a:xfrm>
                  <a:off x="10801892"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2" name="Freeform: Shape 2641">
                  <a:extLst>
                    <a:ext uri="{FF2B5EF4-FFF2-40B4-BE49-F238E27FC236}">
                      <a16:creationId xmlns:a16="http://schemas.microsoft.com/office/drawing/2014/main" id="{9950668C-F101-4CD8-BF73-A1E838865DDD}"/>
                    </a:ext>
                  </a:extLst>
                </p:cNvPr>
                <p:cNvSpPr/>
                <p:nvPr/>
              </p:nvSpPr>
              <p:spPr>
                <a:xfrm>
                  <a:off x="1159232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3" name="Freeform: Shape 2642">
                  <a:extLst>
                    <a:ext uri="{FF2B5EF4-FFF2-40B4-BE49-F238E27FC236}">
                      <a16:creationId xmlns:a16="http://schemas.microsoft.com/office/drawing/2014/main" id="{91914987-072A-465A-8168-CD706956A9EE}"/>
                    </a:ext>
                  </a:extLst>
                </p:cNvPr>
                <p:cNvSpPr/>
                <p:nvPr/>
              </p:nvSpPr>
              <p:spPr>
                <a:xfrm>
                  <a:off x="1238276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4" name="Freeform: Shape 2643">
                  <a:extLst>
                    <a:ext uri="{FF2B5EF4-FFF2-40B4-BE49-F238E27FC236}">
                      <a16:creationId xmlns:a16="http://schemas.microsoft.com/office/drawing/2014/main" id="{8F5C1AD1-B19E-4A24-BF56-4F78F1FCADE3}"/>
                    </a:ext>
                  </a:extLst>
                </p:cNvPr>
                <p:cNvSpPr/>
                <p:nvPr/>
              </p:nvSpPr>
              <p:spPr>
                <a:xfrm>
                  <a:off x="13173201"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5" name="Freeform: Shape 2644">
                  <a:extLst>
                    <a:ext uri="{FF2B5EF4-FFF2-40B4-BE49-F238E27FC236}">
                      <a16:creationId xmlns:a16="http://schemas.microsoft.com/office/drawing/2014/main" id="{67F3795C-452B-484C-8F25-AAFD89C04820}"/>
                    </a:ext>
                  </a:extLst>
                </p:cNvPr>
                <p:cNvSpPr/>
                <p:nvPr/>
              </p:nvSpPr>
              <p:spPr>
                <a:xfrm>
                  <a:off x="13963638"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6" name="Freeform: Shape 2645">
                  <a:extLst>
                    <a:ext uri="{FF2B5EF4-FFF2-40B4-BE49-F238E27FC236}">
                      <a16:creationId xmlns:a16="http://schemas.microsoft.com/office/drawing/2014/main" id="{C5061AB2-83CE-4B6B-8D98-29DD8C2F9B63}"/>
                    </a:ext>
                  </a:extLst>
                </p:cNvPr>
                <p:cNvSpPr/>
                <p:nvPr/>
              </p:nvSpPr>
              <p:spPr>
                <a:xfrm>
                  <a:off x="14754075" y="2086091"/>
                  <a:ext cx="15808" cy="63234"/>
                </a:xfrm>
                <a:custGeom>
                  <a:avLst/>
                  <a:gdLst>
                    <a:gd name="connsiteX0" fmla="*/ 0 w 15808"/>
                    <a:gd name="connsiteY0" fmla="*/ 0 h 63234"/>
                    <a:gd name="connsiteX1" fmla="*/ 15809 w 15808"/>
                    <a:gd name="connsiteY1" fmla="*/ 0 h 63234"/>
                    <a:gd name="connsiteX2" fmla="*/ 15809 w 15808"/>
                    <a:gd name="connsiteY2" fmla="*/ 63235 h 63234"/>
                    <a:gd name="connsiteX3" fmla="*/ 0 w 15808"/>
                    <a:gd name="connsiteY3" fmla="*/ 63235 h 63234"/>
                  </a:gdLst>
                  <a:ahLst/>
                  <a:cxnLst>
                    <a:cxn ang="0">
                      <a:pos x="connsiteX0" y="connsiteY0"/>
                    </a:cxn>
                    <a:cxn ang="0">
                      <a:pos x="connsiteX1" y="connsiteY1"/>
                    </a:cxn>
                    <a:cxn ang="0">
                      <a:pos x="connsiteX2" y="connsiteY2"/>
                    </a:cxn>
                    <a:cxn ang="0">
                      <a:pos x="connsiteX3" y="connsiteY3"/>
                    </a:cxn>
                  </a:cxnLst>
                  <a:rect l="l" t="t" r="r" b="b"/>
                  <a:pathLst>
                    <a:path w="15808" h="63234">
                      <a:moveTo>
                        <a:pt x="0" y="0"/>
                      </a:moveTo>
                      <a:lnTo>
                        <a:pt x="15809" y="0"/>
                      </a:lnTo>
                      <a:lnTo>
                        <a:pt x="15809" y="63235"/>
                      </a:lnTo>
                      <a:lnTo>
                        <a:pt x="0" y="63235"/>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39" name="Graphic 7">
              <a:extLst>
                <a:ext uri="{FF2B5EF4-FFF2-40B4-BE49-F238E27FC236}">
                  <a16:creationId xmlns:a16="http://schemas.microsoft.com/office/drawing/2014/main" id="{62FCF18C-4665-49E2-B968-9EB2CB1103DA}"/>
                </a:ext>
              </a:extLst>
            </p:cNvPr>
            <p:cNvGrpSpPr/>
            <p:nvPr/>
          </p:nvGrpSpPr>
          <p:grpSpPr>
            <a:xfrm>
              <a:off x="6849709" y="2244178"/>
              <a:ext cx="13453231" cy="7762086"/>
              <a:chOff x="6849709" y="2244178"/>
              <a:chExt cx="13453231" cy="7762086"/>
            </a:xfrm>
            <a:grpFill/>
          </p:grpSpPr>
          <p:sp>
            <p:nvSpPr>
              <p:cNvPr id="2579" name="Freeform: Shape 2578">
                <a:extLst>
                  <a:ext uri="{FF2B5EF4-FFF2-40B4-BE49-F238E27FC236}">
                    <a16:creationId xmlns:a16="http://schemas.microsoft.com/office/drawing/2014/main" id="{FA077298-8F66-4443-BA4F-FF80171DD945}"/>
                  </a:ext>
                </a:extLst>
              </p:cNvPr>
              <p:cNvSpPr/>
              <p:nvPr/>
            </p:nvSpPr>
            <p:spPr>
              <a:xfrm>
                <a:off x="6849709" y="999045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0" name="Freeform: Shape 2579">
                <a:extLst>
                  <a:ext uri="{FF2B5EF4-FFF2-40B4-BE49-F238E27FC236}">
                    <a16:creationId xmlns:a16="http://schemas.microsoft.com/office/drawing/2014/main" id="{85FD9EFD-A571-43B3-9899-47C5FA86F58B}"/>
                  </a:ext>
                </a:extLst>
              </p:cNvPr>
              <p:cNvSpPr/>
              <p:nvPr/>
            </p:nvSpPr>
            <p:spPr>
              <a:xfrm>
                <a:off x="6849709" y="983236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1" name="Freeform: Shape 2580">
                <a:extLst>
                  <a:ext uri="{FF2B5EF4-FFF2-40B4-BE49-F238E27FC236}">
                    <a16:creationId xmlns:a16="http://schemas.microsoft.com/office/drawing/2014/main" id="{3B330695-8DAF-4264-9C75-0291875F0464}"/>
                  </a:ext>
                </a:extLst>
              </p:cNvPr>
              <p:cNvSpPr/>
              <p:nvPr/>
            </p:nvSpPr>
            <p:spPr>
              <a:xfrm>
                <a:off x="6849709" y="967428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2" name="Freeform: Shape 2581">
                <a:extLst>
                  <a:ext uri="{FF2B5EF4-FFF2-40B4-BE49-F238E27FC236}">
                    <a16:creationId xmlns:a16="http://schemas.microsoft.com/office/drawing/2014/main" id="{EC511E7F-7A40-4D7F-B05F-919A42CE24CF}"/>
                  </a:ext>
                </a:extLst>
              </p:cNvPr>
              <p:cNvSpPr/>
              <p:nvPr/>
            </p:nvSpPr>
            <p:spPr>
              <a:xfrm>
                <a:off x="6849709" y="951619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3" name="Freeform: Shape 2582">
                <a:extLst>
                  <a:ext uri="{FF2B5EF4-FFF2-40B4-BE49-F238E27FC236}">
                    <a16:creationId xmlns:a16="http://schemas.microsoft.com/office/drawing/2014/main" id="{E2F602A1-12B2-4FE2-A03E-9D23FA2CBC9E}"/>
                  </a:ext>
                </a:extLst>
              </p:cNvPr>
              <p:cNvSpPr/>
              <p:nvPr/>
            </p:nvSpPr>
            <p:spPr>
              <a:xfrm>
                <a:off x="6849709" y="935810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4" name="Freeform: Shape 2583">
                <a:extLst>
                  <a:ext uri="{FF2B5EF4-FFF2-40B4-BE49-F238E27FC236}">
                    <a16:creationId xmlns:a16="http://schemas.microsoft.com/office/drawing/2014/main" id="{4AA3586B-5C04-4689-9409-202992F0CCC6}"/>
                  </a:ext>
                </a:extLst>
              </p:cNvPr>
              <p:cNvSpPr/>
              <p:nvPr/>
            </p:nvSpPr>
            <p:spPr>
              <a:xfrm>
                <a:off x="6849709" y="920001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5" name="Freeform: Shape 2584">
                <a:extLst>
                  <a:ext uri="{FF2B5EF4-FFF2-40B4-BE49-F238E27FC236}">
                    <a16:creationId xmlns:a16="http://schemas.microsoft.com/office/drawing/2014/main" id="{43A28E21-AAFF-40D0-BA03-B1E30CB0894B}"/>
                  </a:ext>
                </a:extLst>
              </p:cNvPr>
              <p:cNvSpPr/>
              <p:nvPr/>
            </p:nvSpPr>
            <p:spPr>
              <a:xfrm>
                <a:off x="6849709" y="904193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6" name="Freeform: Shape 2585">
                <a:extLst>
                  <a:ext uri="{FF2B5EF4-FFF2-40B4-BE49-F238E27FC236}">
                    <a16:creationId xmlns:a16="http://schemas.microsoft.com/office/drawing/2014/main" id="{9B36338E-E4AC-453A-859B-2950E7032FB8}"/>
                  </a:ext>
                </a:extLst>
              </p:cNvPr>
              <p:cNvSpPr/>
              <p:nvPr/>
            </p:nvSpPr>
            <p:spPr>
              <a:xfrm>
                <a:off x="6849709" y="888384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7" name="Freeform: Shape 2586">
                <a:extLst>
                  <a:ext uri="{FF2B5EF4-FFF2-40B4-BE49-F238E27FC236}">
                    <a16:creationId xmlns:a16="http://schemas.microsoft.com/office/drawing/2014/main" id="{CD49C28C-F73D-4AD7-86C7-92372FBE2D1C}"/>
                  </a:ext>
                </a:extLst>
              </p:cNvPr>
              <p:cNvSpPr/>
              <p:nvPr/>
            </p:nvSpPr>
            <p:spPr>
              <a:xfrm>
                <a:off x="6849709" y="872575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8" name="Freeform: Shape 2587">
                <a:extLst>
                  <a:ext uri="{FF2B5EF4-FFF2-40B4-BE49-F238E27FC236}">
                    <a16:creationId xmlns:a16="http://schemas.microsoft.com/office/drawing/2014/main" id="{E648CDF1-A678-4FD1-9B61-0668475959EB}"/>
                  </a:ext>
                </a:extLst>
              </p:cNvPr>
              <p:cNvSpPr/>
              <p:nvPr/>
            </p:nvSpPr>
            <p:spPr>
              <a:xfrm>
                <a:off x="6849709" y="856767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9" name="Freeform: Shape 2588">
                <a:extLst>
                  <a:ext uri="{FF2B5EF4-FFF2-40B4-BE49-F238E27FC236}">
                    <a16:creationId xmlns:a16="http://schemas.microsoft.com/office/drawing/2014/main" id="{D979D51B-9A84-46A0-912D-E6AEEFBDEB26}"/>
                  </a:ext>
                </a:extLst>
              </p:cNvPr>
              <p:cNvSpPr/>
              <p:nvPr/>
            </p:nvSpPr>
            <p:spPr>
              <a:xfrm>
                <a:off x="6849709" y="840958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0" name="Freeform: Shape 2589">
                <a:extLst>
                  <a:ext uri="{FF2B5EF4-FFF2-40B4-BE49-F238E27FC236}">
                    <a16:creationId xmlns:a16="http://schemas.microsoft.com/office/drawing/2014/main" id="{CC74DEEE-8EF3-45CC-8003-CD80EFC15DBF}"/>
                  </a:ext>
                </a:extLst>
              </p:cNvPr>
              <p:cNvSpPr/>
              <p:nvPr/>
            </p:nvSpPr>
            <p:spPr>
              <a:xfrm>
                <a:off x="6849709" y="825149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1" name="Freeform: Shape 2590">
                <a:extLst>
                  <a:ext uri="{FF2B5EF4-FFF2-40B4-BE49-F238E27FC236}">
                    <a16:creationId xmlns:a16="http://schemas.microsoft.com/office/drawing/2014/main" id="{785AC439-2DE3-46AD-AB15-306867955CA3}"/>
                  </a:ext>
                </a:extLst>
              </p:cNvPr>
              <p:cNvSpPr/>
              <p:nvPr/>
            </p:nvSpPr>
            <p:spPr>
              <a:xfrm>
                <a:off x="6849709" y="809340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2" name="Freeform: Shape 2591">
                <a:extLst>
                  <a:ext uri="{FF2B5EF4-FFF2-40B4-BE49-F238E27FC236}">
                    <a16:creationId xmlns:a16="http://schemas.microsoft.com/office/drawing/2014/main" id="{62B03651-610D-4E79-BF21-05E706A80B70}"/>
                  </a:ext>
                </a:extLst>
              </p:cNvPr>
              <p:cNvSpPr/>
              <p:nvPr/>
            </p:nvSpPr>
            <p:spPr>
              <a:xfrm>
                <a:off x="6849709" y="793532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3" name="Freeform: Shape 2592">
                <a:extLst>
                  <a:ext uri="{FF2B5EF4-FFF2-40B4-BE49-F238E27FC236}">
                    <a16:creationId xmlns:a16="http://schemas.microsoft.com/office/drawing/2014/main" id="{E8BBBF4E-DA22-4097-B44B-728870E01BD7}"/>
                  </a:ext>
                </a:extLst>
              </p:cNvPr>
              <p:cNvSpPr/>
              <p:nvPr/>
            </p:nvSpPr>
            <p:spPr>
              <a:xfrm>
                <a:off x="6849709" y="777723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4" name="Freeform: Shape 2593">
                <a:extLst>
                  <a:ext uri="{FF2B5EF4-FFF2-40B4-BE49-F238E27FC236}">
                    <a16:creationId xmlns:a16="http://schemas.microsoft.com/office/drawing/2014/main" id="{C494E846-1B7E-4215-B66A-AB7B81A013B0}"/>
                  </a:ext>
                </a:extLst>
              </p:cNvPr>
              <p:cNvSpPr/>
              <p:nvPr/>
            </p:nvSpPr>
            <p:spPr>
              <a:xfrm>
                <a:off x="6849709" y="761914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5" name="Freeform: Shape 2594">
                <a:extLst>
                  <a:ext uri="{FF2B5EF4-FFF2-40B4-BE49-F238E27FC236}">
                    <a16:creationId xmlns:a16="http://schemas.microsoft.com/office/drawing/2014/main" id="{E0EB2A7D-FA5D-49C2-9C86-A9E44E3F941D}"/>
                  </a:ext>
                </a:extLst>
              </p:cNvPr>
              <p:cNvSpPr/>
              <p:nvPr/>
            </p:nvSpPr>
            <p:spPr>
              <a:xfrm>
                <a:off x="6849709" y="746105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6" name="Freeform: Shape 2595">
                <a:extLst>
                  <a:ext uri="{FF2B5EF4-FFF2-40B4-BE49-F238E27FC236}">
                    <a16:creationId xmlns:a16="http://schemas.microsoft.com/office/drawing/2014/main" id="{9CECAE2D-4819-4F0D-ADEB-B0FE57738CFD}"/>
                  </a:ext>
                </a:extLst>
              </p:cNvPr>
              <p:cNvSpPr/>
              <p:nvPr/>
            </p:nvSpPr>
            <p:spPr>
              <a:xfrm>
                <a:off x="6849709" y="730297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7" name="Freeform: Shape 2596">
                <a:extLst>
                  <a:ext uri="{FF2B5EF4-FFF2-40B4-BE49-F238E27FC236}">
                    <a16:creationId xmlns:a16="http://schemas.microsoft.com/office/drawing/2014/main" id="{9463C1D8-CF42-4CD9-BB4F-B298D38E89E8}"/>
                  </a:ext>
                </a:extLst>
              </p:cNvPr>
              <p:cNvSpPr/>
              <p:nvPr/>
            </p:nvSpPr>
            <p:spPr>
              <a:xfrm>
                <a:off x="6849709" y="714488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8" name="Freeform: Shape 2597">
                <a:extLst>
                  <a:ext uri="{FF2B5EF4-FFF2-40B4-BE49-F238E27FC236}">
                    <a16:creationId xmlns:a16="http://schemas.microsoft.com/office/drawing/2014/main" id="{931B164A-BEB7-406F-BDA4-CD370818F992}"/>
                  </a:ext>
                </a:extLst>
              </p:cNvPr>
              <p:cNvSpPr/>
              <p:nvPr/>
            </p:nvSpPr>
            <p:spPr>
              <a:xfrm>
                <a:off x="6849709" y="698679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9" name="Freeform: Shape 2598">
                <a:extLst>
                  <a:ext uri="{FF2B5EF4-FFF2-40B4-BE49-F238E27FC236}">
                    <a16:creationId xmlns:a16="http://schemas.microsoft.com/office/drawing/2014/main" id="{27A19B24-EE77-4D46-AEC1-D4382E41B6EA}"/>
                  </a:ext>
                </a:extLst>
              </p:cNvPr>
              <p:cNvSpPr/>
              <p:nvPr/>
            </p:nvSpPr>
            <p:spPr>
              <a:xfrm>
                <a:off x="6849709" y="682871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0" name="Freeform: Shape 2599">
                <a:extLst>
                  <a:ext uri="{FF2B5EF4-FFF2-40B4-BE49-F238E27FC236}">
                    <a16:creationId xmlns:a16="http://schemas.microsoft.com/office/drawing/2014/main" id="{B1B65EEC-84E8-4B74-9973-46D7AB2B2538}"/>
                  </a:ext>
                </a:extLst>
              </p:cNvPr>
              <p:cNvSpPr/>
              <p:nvPr/>
            </p:nvSpPr>
            <p:spPr>
              <a:xfrm>
                <a:off x="6849709" y="667062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1" name="Freeform: Shape 2600">
                <a:extLst>
                  <a:ext uri="{FF2B5EF4-FFF2-40B4-BE49-F238E27FC236}">
                    <a16:creationId xmlns:a16="http://schemas.microsoft.com/office/drawing/2014/main" id="{D34D9030-C3A6-45FC-9D40-20B6ED1A6C87}"/>
                  </a:ext>
                </a:extLst>
              </p:cNvPr>
              <p:cNvSpPr/>
              <p:nvPr/>
            </p:nvSpPr>
            <p:spPr>
              <a:xfrm>
                <a:off x="6849709" y="651253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2" name="Freeform: Shape 2601">
                <a:extLst>
                  <a:ext uri="{FF2B5EF4-FFF2-40B4-BE49-F238E27FC236}">
                    <a16:creationId xmlns:a16="http://schemas.microsoft.com/office/drawing/2014/main" id="{75FA5F09-4F7B-415F-923B-861F7CE09958}"/>
                  </a:ext>
                </a:extLst>
              </p:cNvPr>
              <p:cNvSpPr/>
              <p:nvPr/>
            </p:nvSpPr>
            <p:spPr>
              <a:xfrm>
                <a:off x="6849709" y="635444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3" name="Freeform: Shape 2602">
                <a:extLst>
                  <a:ext uri="{FF2B5EF4-FFF2-40B4-BE49-F238E27FC236}">
                    <a16:creationId xmlns:a16="http://schemas.microsoft.com/office/drawing/2014/main" id="{FC316CF5-681B-4558-823E-1BC8F76FE04B}"/>
                  </a:ext>
                </a:extLst>
              </p:cNvPr>
              <p:cNvSpPr/>
              <p:nvPr/>
            </p:nvSpPr>
            <p:spPr>
              <a:xfrm>
                <a:off x="6849709" y="619636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4" name="Freeform: Shape 2603">
                <a:extLst>
                  <a:ext uri="{FF2B5EF4-FFF2-40B4-BE49-F238E27FC236}">
                    <a16:creationId xmlns:a16="http://schemas.microsoft.com/office/drawing/2014/main" id="{72B8BE02-25A8-481E-8D95-DA5FF5DCEB03}"/>
                  </a:ext>
                </a:extLst>
              </p:cNvPr>
              <p:cNvSpPr/>
              <p:nvPr/>
            </p:nvSpPr>
            <p:spPr>
              <a:xfrm>
                <a:off x="6849709" y="603827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5" name="Freeform: Shape 2604">
                <a:extLst>
                  <a:ext uri="{FF2B5EF4-FFF2-40B4-BE49-F238E27FC236}">
                    <a16:creationId xmlns:a16="http://schemas.microsoft.com/office/drawing/2014/main" id="{B4265CDD-92AB-494E-9542-7F5303501A0B}"/>
                  </a:ext>
                </a:extLst>
              </p:cNvPr>
              <p:cNvSpPr/>
              <p:nvPr/>
            </p:nvSpPr>
            <p:spPr>
              <a:xfrm>
                <a:off x="6849709" y="588018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6" name="Freeform: Shape 2605">
                <a:extLst>
                  <a:ext uri="{FF2B5EF4-FFF2-40B4-BE49-F238E27FC236}">
                    <a16:creationId xmlns:a16="http://schemas.microsoft.com/office/drawing/2014/main" id="{8F1A0BD0-9506-43C5-B24C-85F59278C635}"/>
                  </a:ext>
                </a:extLst>
              </p:cNvPr>
              <p:cNvSpPr/>
              <p:nvPr/>
            </p:nvSpPr>
            <p:spPr>
              <a:xfrm>
                <a:off x="6849709" y="572209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7" name="Freeform: Shape 2606">
                <a:extLst>
                  <a:ext uri="{FF2B5EF4-FFF2-40B4-BE49-F238E27FC236}">
                    <a16:creationId xmlns:a16="http://schemas.microsoft.com/office/drawing/2014/main" id="{EBF273E8-E8F1-4152-B054-03E6BE7E7124}"/>
                  </a:ext>
                </a:extLst>
              </p:cNvPr>
              <p:cNvSpPr/>
              <p:nvPr/>
            </p:nvSpPr>
            <p:spPr>
              <a:xfrm>
                <a:off x="6849709" y="556401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8" name="Freeform: Shape 2607">
                <a:extLst>
                  <a:ext uri="{FF2B5EF4-FFF2-40B4-BE49-F238E27FC236}">
                    <a16:creationId xmlns:a16="http://schemas.microsoft.com/office/drawing/2014/main" id="{F6B76542-965C-440A-BA93-BE7EBB62564E}"/>
                  </a:ext>
                </a:extLst>
              </p:cNvPr>
              <p:cNvSpPr/>
              <p:nvPr/>
            </p:nvSpPr>
            <p:spPr>
              <a:xfrm>
                <a:off x="6849709" y="540592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9" name="Freeform: Shape 2608">
                <a:extLst>
                  <a:ext uri="{FF2B5EF4-FFF2-40B4-BE49-F238E27FC236}">
                    <a16:creationId xmlns:a16="http://schemas.microsoft.com/office/drawing/2014/main" id="{68959622-2C2D-401C-88C1-4C6E41AB4309}"/>
                  </a:ext>
                </a:extLst>
              </p:cNvPr>
              <p:cNvSpPr/>
              <p:nvPr/>
            </p:nvSpPr>
            <p:spPr>
              <a:xfrm>
                <a:off x="6849709" y="524783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0" name="Freeform: Shape 2609">
                <a:extLst>
                  <a:ext uri="{FF2B5EF4-FFF2-40B4-BE49-F238E27FC236}">
                    <a16:creationId xmlns:a16="http://schemas.microsoft.com/office/drawing/2014/main" id="{4DC29E3A-20BD-432E-B44D-001A77755C76}"/>
                  </a:ext>
                </a:extLst>
              </p:cNvPr>
              <p:cNvSpPr/>
              <p:nvPr/>
            </p:nvSpPr>
            <p:spPr>
              <a:xfrm>
                <a:off x="6849709" y="508974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1" name="Freeform: Shape 2610">
                <a:extLst>
                  <a:ext uri="{FF2B5EF4-FFF2-40B4-BE49-F238E27FC236}">
                    <a16:creationId xmlns:a16="http://schemas.microsoft.com/office/drawing/2014/main" id="{B8B4082D-E03E-4929-9600-C68BBD183711}"/>
                  </a:ext>
                </a:extLst>
              </p:cNvPr>
              <p:cNvSpPr/>
              <p:nvPr/>
            </p:nvSpPr>
            <p:spPr>
              <a:xfrm>
                <a:off x="6849709" y="493166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2" name="Freeform: Shape 2611">
                <a:extLst>
                  <a:ext uri="{FF2B5EF4-FFF2-40B4-BE49-F238E27FC236}">
                    <a16:creationId xmlns:a16="http://schemas.microsoft.com/office/drawing/2014/main" id="{35DBB47C-D0B3-430B-85CA-6C7FAA8CD4D7}"/>
                  </a:ext>
                </a:extLst>
              </p:cNvPr>
              <p:cNvSpPr/>
              <p:nvPr/>
            </p:nvSpPr>
            <p:spPr>
              <a:xfrm>
                <a:off x="6849709" y="477357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3" name="Freeform: Shape 2612">
                <a:extLst>
                  <a:ext uri="{FF2B5EF4-FFF2-40B4-BE49-F238E27FC236}">
                    <a16:creationId xmlns:a16="http://schemas.microsoft.com/office/drawing/2014/main" id="{CF178FFC-751E-4EF4-8162-B8167253F64D}"/>
                  </a:ext>
                </a:extLst>
              </p:cNvPr>
              <p:cNvSpPr/>
              <p:nvPr/>
            </p:nvSpPr>
            <p:spPr>
              <a:xfrm>
                <a:off x="6849709" y="461548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4" name="Freeform: Shape 2613">
                <a:extLst>
                  <a:ext uri="{FF2B5EF4-FFF2-40B4-BE49-F238E27FC236}">
                    <a16:creationId xmlns:a16="http://schemas.microsoft.com/office/drawing/2014/main" id="{69E72FFE-AA82-4A53-B0D3-15E581465871}"/>
                  </a:ext>
                </a:extLst>
              </p:cNvPr>
              <p:cNvSpPr/>
              <p:nvPr/>
            </p:nvSpPr>
            <p:spPr>
              <a:xfrm>
                <a:off x="6849709" y="445740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5" name="Freeform: Shape 2614">
                <a:extLst>
                  <a:ext uri="{FF2B5EF4-FFF2-40B4-BE49-F238E27FC236}">
                    <a16:creationId xmlns:a16="http://schemas.microsoft.com/office/drawing/2014/main" id="{19CFC19B-39EC-452C-91CA-0344C638AE33}"/>
                  </a:ext>
                </a:extLst>
              </p:cNvPr>
              <p:cNvSpPr/>
              <p:nvPr/>
            </p:nvSpPr>
            <p:spPr>
              <a:xfrm>
                <a:off x="6849709" y="4299313"/>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6" name="Freeform: Shape 2615">
                <a:extLst>
                  <a:ext uri="{FF2B5EF4-FFF2-40B4-BE49-F238E27FC236}">
                    <a16:creationId xmlns:a16="http://schemas.microsoft.com/office/drawing/2014/main" id="{F791014D-E748-4FB1-8BA0-105410730F39}"/>
                  </a:ext>
                </a:extLst>
              </p:cNvPr>
              <p:cNvSpPr/>
              <p:nvPr/>
            </p:nvSpPr>
            <p:spPr>
              <a:xfrm>
                <a:off x="6849709" y="414122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7" name="Freeform: Shape 2616">
                <a:extLst>
                  <a:ext uri="{FF2B5EF4-FFF2-40B4-BE49-F238E27FC236}">
                    <a16:creationId xmlns:a16="http://schemas.microsoft.com/office/drawing/2014/main" id="{FF5B72EE-E249-4BAD-81F2-2A0AA7F32733}"/>
                  </a:ext>
                </a:extLst>
              </p:cNvPr>
              <p:cNvSpPr/>
              <p:nvPr/>
            </p:nvSpPr>
            <p:spPr>
              <a:xfrm>
                <a:off x="6849709" y="398313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8" name="Freeform: Shape 2617">
                <a:extLst>
                  <a:ext uri="{FF2B5EF4-FFF2-40B4-BE49-F238E27FC236}">
                    <a16:creationId xmlns:a16="http://schemas.microsoft.com/office/drawing/2014/main" id="{1E1E5452-1697-4689-B08E-8AEB9A399C5A}"/>
                  </a:ext>
                </a:extLst>
              </p:cNvPr>
              <p:cNvSpPr/>
              <p:nvPr/>
            </p:nvSpPr>
            <p:spPr>
              <a:xfrm>
                <a:off x="6849709" y="3825051"/>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9" name="Freeform: Shape 2618">
                <a:extLst>
                  <a:ext uri="{FF2B5EF4-FFF2-40B4-BE49-F238E27FC236}">
                    <a16:creationId xmlns:a16="http://schemas.microsoft.com/office/drawing/2014/main" id="{FFF65EE7-D332-4581-8F12-23B3710EEE8E}"/>
                  </a:ext>
                </a:extLst>
              </p:cNvPr>
              <p:cNvSpPr/>
              <p:nvPr/>
            </p:nvSpPr>
            <p:spPr>
              <a:xfrm>
                <a:off x="6849709" y="366696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0" name="Freeform: Shape 2619">
                <a:extLst>
                  <a:ext uri="{FF2B5EF4-FFF2-40B4-BE49-F238E27FC236}">
                    <a16:creationId xmlns:a16="http://schemas.microsoft.com/office/drawing/2014/main" id="{C049E1AF-3369-446F-B347-CFF61CD3E595}"/>
                  </a:ext>
                </a:extLst>
              </p:cNvPr>
              <p:cNvSpPr/>
              <p:nvPr/>
            </p:nvSpPr>
            <p:spPr>
              <a:xfrm>
                <a:off x="6849709" y="3508876"/>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1" name="Freeform: Shape 2620">
                <a:extLst>
                  <a:ext uri="{FF2B5EF4-FFF2-40B4-BE49-F238E27FC236}">
                    <a16:creationId xmlns:a16="http://schemas.microsoft.com/office/drawing/2014/main" id="{6794A1F1-C925-469A-802E-F8B5EC2A6332}"/>
                  </a:ext>
                </a:extLst>
              </p:cNvPr>
              <p:cNvSpPr/>
              <p:nvPr/>
            </p:nvSpPr>
            <p:spPr>
              <a:xfrm>
                <a:off x="6849709" y="3350789"/>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2" name="Freeform: Shape 2621">
                <a:extLst>
                  <a:ext uri="{FF2B5EF4-FFF2-40B4-BE49-F238E27FC236}">
                    <a16:creationId xmlns:a16="http://schemas.microsoft.com/office/drawing/2014/main" id="{38600986-C479-439D-9B6F-EF285B258890}"/>
                  </a:ext>
                </a:extLst>
              </p:cNvPr>
              <p:cNvSpPr/>
              <p:nvPr/>
            </p:nvSpPr>
            <p:spPr>
              <a:xfrm>
                <a:off x="6849709" y="319270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3" name="Freeform: Shape 2622">
                <a:extLst>
                  <a:ext uri="{FF2B5EF4-FFF2-40B4-BE49-F238E27FC236}">
                    <a16:creationId xmlns:a16="http://schemas.microsoft.com/office/drawing/2014/main" id="{42050360-0241-45F2-8B91-6B2550CA1405}"/>
                  </a:ext>
                </a:extLst>
              </p:cNvPr>
              <p:cNvSpPr/>
              <p:nvPr/>
            </p:nvSpPr>
            <p:spPr>
              <a:xfrm>
                <a:off x="6849709" y="3034614"/>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4" name="Freeform: Shape 2623">
                <a:extLst>
                  <a:ext uri="{FF2B5EF4-FFF2-40B4-BE49-F238E27FC236}">
                    <a16:creationId xmlns:a16="http://schemas.microsoft.com/office/drawing/2014/main" id="{62506746-7428-46C0-B835-919D5F1C9474}"/>
                  </a:ext>
                </a:extLst>
              </p:cNvPr>
              <p:cNvSpPr/>
              <p:nvPr/>
            </p:nvSpPr>
            <p:spPr>
              <a:xfrm>
                <a:off x="6849709" y="2876527"/>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5" name="Freeform: Shape 2624">
                <a:extLst>
                  <a:ext uri="{FF2B5EF4-FFF2-40B4-BE49-F238E27FC236}">
                    <a16:creationId xmlns:a16="http://schemas.microsoft.com/office/drawing/2014/main" id="{8F24D258-9158-4388-8806-9AA5221CA5EA}"/>
                  </a:ext>
                </a:extLst>
              </p:cNvPr>
              <p:cNvSpPr/>
              <p:nvPr/>
            </p:nvSpPr>
            <p:spPr>
              <a:xfrm>
                <a:off x="6849709" y="2718440"/>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6" name="Freeform: Shape 2625">
                <a:extLst>
                  <a:ext uri="{FF2B5EF4-FFF2-40B4-BE49-F238E27FC236}">
                    <a16:creationId xmlns:a16="http://schemas.microsoft.com/office/drawing/2014/main" id="{32115C0A-FA1E-40B0-93FB-8317AB577DEF}"/>
                  </a:ext>
                </a:extLst>
              </p:cNvPr>
              <p:cNvSpPr/>
              <p:nvPr/>
            </p:nvSpPr>
            <p:spPr>
              <a:xfrm>
                <a:off x="6849709" y="2560352"/>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7" name="Freeform: Shape 2626">
                <a:extLst>
                  <a:ext uri="{FF2B5EF4-FFF2-40B4-BE49-F238E27FC236}">
                    <a16:creationId xmlns:a16="http://schemas.microsoft.com/office/drawing/2014/main" id="{03754827-A5DD-46C0-B15C-DC2F063B2A33}"/>
                  </a:ext>
                </a:extLst>
              </p:cNvPr>
              <p:cNvSpPr/>
              <p:nvPr/>
            </p:nvSpPr>
            <p:spPr>
              <a:xfrm>
                <a:off x="6849709" y="2402265"/>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8" name="Freeform: Shape 2627">
                <a:extLst>
                  <a:ext uri="{FF2B5EF4-FFF2-40B4-BE49-F238E27FC236}">
                    <a16:creationId xmlns:a16="http://schemas.microsoft.com/office/drawing/2014/main" id="{1A18C5A5-DD89-477B-BCA6-B0C35CE19E43}"/>
                  </a:ext>
                </a:extLst>
              </p:cNvPr>
              <p:cNvSpPr/>
              <p:nvPr/>
            </p:nvSpPr>
            <p:spPr>
              <a:xfrm>
                <a:off x="6849709" y="2244178"/>
                <a:ext cx="13453231" cy="15808"/>
              </a:xfrm>
              <a:custGeom>
                <a:avLst/>
                <a:gdLst>
                  <a:gd name="connsiteX0" fmla="*/ 0 w 13453231"/>
                  <a:gd name="connsiteY0" fmla="*/ 0 h 15808"/>
                  <a:gd name="connsiteX1" fmla="*/ 13453231 w 13453231"/>
                  <a:gd name="connsiteY1" fmla="*/ 0 h 15808"/>
                  <a:gd name="connsiteX2" fmla="*/ 13453231 w 13453231"/>
                  <a:gd name="connsiteY2" fmla="*/ 15809 h 15808"/>
                  <a:gd name="connsiteX3" fmla="*/ 0 w 1345323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3453231" h="15808">
                    <a:moveTo>
                      <a:pt x="0" y="0"/>
                    </a:moveTo>
                    <a:lnTo>
                      <a:pt x="13453231" y="0"/>
                    </a:lnTo>
                    <a:lnTo>
                      <a:pt x="1345323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40" name="Graphic 7">
              <a:extLst>
                <a:ext uri="{FF2B5EF4-FFF2-40B4-BE49-F238E27FC236}">
                  <a16:creationId xmlns:a16="http://schemas.microsoft.com/office/drawing/2014/main" id="{3DBA1CD7-2C99-4EBC-BB0C-A1C1DE022B61}"/>
                </a:ext>
              </a:extLst>
            </p:cNvPr>
            <p:cNvGrpSpPr/>
            <p:nvPr/>
          </p:nvGrpSpPr>
          <p:grpSpPr>
            <a:xfrm>
              <a:off x="12540852" y="2101899"/>
              <a:ext cx="7762087" cy="7904365"/>
              <a:chOff x="12540852" y="2101899"/>
              <a:chExt cx="7762087" cy="7904365"/>
            </a:xfrm>
            <a:grpFill/>
          </p:grpSpPr>
          <p:sp>
            <p:nvSpPr>
              <p:cNvPr id="2529" name="Freeform: Shape 2528">
                <a:extLst>
                  <a:ext uri="{FF2B5EF4-FFF2-40B4-BE49-F238E27FC236}">
                    <a16:creationId xmlns:a16="http://schemas.microsoft.com/office/drawing/2014/main" id="{D7E9503A-DEEB-45C4-A259-65C1B0BEF2D7}"/>
                  </a:ext>
                </a:extLst>
              </p:cNvPr>
              <p:cNvSpPr/>
              <p:nvPr/>
            </p:nvSpPr>
            <p:spPr>
              <a:xfrm>
                <a:off x="1254085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0" name="Freeform: Shape 2529">
                <a:extLst>
                  <a:ext uri="{FF2B5EF4-FFF2-40B4-BE49-F238E27FC236}">
                    <a16:creationId xmlns:a16="http://schemas.microsoft.com/office/drawing/2014/main" id="{29245032-28F6-4186-B094-989226BA9C95}"/>
                  </a:ext>
                </a:extLst>
              </p:cNvPr>
              <p:cNvSpPr/>
              <p:nvPr/>
            </p:nvSpPr>
            <p:spPr>
              <a:xfrm>
                <a:off x="1269893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1" name="Freeform: Shape 2530">
                <a:extLst>
                  <a:ext uri="{FF2B5EF4-FFF2-40B4-BE49-F238E27FC236}">
                    <a16:creationId xmlns:a16="http://schemas.microsoft.com/office/drawing/2014/main" id="{45948E07-889A-45EB-A484-38855651D9AC}"/>
                  </a:ext>
                </a:extLst>
              </p:cNvPr>
              <p:cNvSpPr/>
              <p:nvPr/>
            </p:nvSpPr>
            <p:spPr>
              <a:xfrm>
                <a:off x="1285702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2" name="Freeform: Shape 2531">
                <a:extLst>
                  <a:ext uri="{FF2B5EF4-FFF2-40B4-BE49-F238E27FC236}">
                    <a16:creationId xmlns:a16="http://schemas.microsoft.com/office/drawing/2014/main" id="{7ECE7701-8222-4175-869E-C3FCCDB6D779}"/>
                  </a:ext>
                </a:extLst>
              </p:cNvPr>
              <p:cNvSpPr/>
              <p:nvPr/>
            </p:nvSpPr>
            <p:spPr>
              <a:xfrm>
                <a:off x="1301511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3" name="Freeform: Shape 2532">
                <a:extLst>
                  <a:ext uri="{FF2B5EF4-FFF2-40B4-BE49-F238E27FC236}">
                    <a16:creationId xmlns:a16="http://schemas.microsoft.com/office/drawing/2014/main" id="{BBCE45E9-8643-45F6-842F-6893C47D8BFB}"/>
                  </a:ext>
                </a:extLst>
              </p:cNvPr>
              <p:cNvSpPr/>
              <p:nvPr/>
            </p:nvSpPr>
            <p:spPr>
              <a:xfrm>
                <a:off x="1317320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4" name="Freeform: Shape 2533">
                <a:extLst>
                  <a:ext uri="{FF2B5EF4-FFF2-40B4-BE49-F238E27FC236}">
                    <a16:creationId xmlns:a16="http://schemas.microsoft.com/office/drawing/2014/main" id="{66A325A9-E5DD-4BD9-8074-B06E87E50752}"/>
                  </a:ext>
                </a:extLst>
              </p:cNvPr>
              <p:cNvSpPr/>
              <p:nvPr/>
            </p:nvSpPr>
            <p:spPr>
              <a:xfrm>
                <a:off x="1333128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5" name="Freeform: Shape 2534">
                <a:extLst>
                  <a:ext uri="{FF2B5EF4-FFF2-40B4-BE49-F238E27FC236}">
                    <a16:creationId xmlns:a16="http://schemas.microsoft.com/office/drawing/2014/main" id="{AD4415BB-B016-4EFD-94AD-934DA6DA79D4}"/>
                  </a:ext>
                </a:extLst>
              </p:cNvPr>
              <p:cNvSpPr/>
              <p:nvPr/>
            </p:nvSpPr>
            <p:spPr>
              <a:xfrm>
                <a:off x="1348937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6" name="Freeform: Shape 2535">
                <a:extLst>
                  <a:ext uri="{FF2B5EF4-FFF2-40B4-BE49-F238E27FC236}">
                    <a16:creationId xmlns:a16="http://schemas.microsoft.com/office/drawing/2014/main" id="{C984B025-94E1-4C22-8706-655E4A09EC7E}"/>
                  </a:ext>
                </a:extLst>
              </p:cNvPr>
              <p:cNvSpPr/>
              <p:nvPr/>
            </p:nvSpPr>
            <p:spPr>
              <a:xfrm>
                <a:off x="1364746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7" name="Freeform: Shape 2536">
                <a:extLst>
                  <a:ext uri="{FF2B5EF4-FFF2-40B4-BE49-F238E27FC236}">
                    <a16:creationId xmlns:a16="http://schemas.microsoft.com/office/drawing/2014/main" id="{052EAFD2-611C-4468-9B2A-1FBC6A104019}"/>
                  </a:ext>
                </a:extLst>
              </p:cNvPr>
              <p:cNvSpPr/>
              <p:nvPr/>
            </p:nvSpPr>
            <p:spPr>
              <a:xfrm>
                <a:off x="1380555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8" name="Freeform: Shape 2537">
                <a:extLst>
                  <a:ext uri="{FF2B5EF4-FFF2-40B4-BE49-F238E27FC236}">
                    <a16:creationId xmlns:a16="http://schemas.microsoft.com/office/drawing/2014/main" id="{2D0430CA-8D32-46C0-9F7B-344F798AD94C}"/>
                  </a:ext>
                </a:extLst>
              </p:cNvPr>
              <p:cNvSpPr/>
              <p:nvPr/>
            </p:nvSpPr>
            <p:spPr>
              <a:xfrm>
                <a:off x="1396363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9" name="Freeform: Shape 2538">
                <a:extLst>
                  <a:ext uri="{FF2B5EF4-FFF2-40B4-BE49-F238E27FC236}">
                    <a16:creationId xmlns:a16="http://schemas.microsoft.com/office/drawing/2014/main" id="{BD2D89FD-52CE-4439-ACFA-CAA712B058B8}"/>
                  </a:ext>
                </a:extLst>
              </p:cNvPr>
              <p:cNvSpPr/>
              <p:nvPr/>
            </p:nvSpPr>
            <p:spPr>
              <a:xfrm>
                <a:off x="1412172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0" name="Freeform: Shape 2539">
                <a:extLst>
                  <a:ext uri="{FF2B5EF4-FFF2-40B4-BE49-F238E27FC236}">
                    <a16:creationId xmlns:a16="http://schemas.microsoft.com/office/drawing/2014/main" id="{E7C88B44-35DB-4625-A238-DCEABB1B9607}"/>
                  </a:ext>
                </a:extLst>
              </p:cNvPr>
              <p:cNvSpPr/>
              <p:nvPr/>
            </p:nvSpPr>
            <p:spPr>
              <a:xfrm>
                <a:off x="1427981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1" name="Freeform: Shape 2540">
                <a:extLst>
                  <a:ext uri="{FF2B5EF4-FFF2-40B4-BE49-F238E27FC236}">
                    <a16:creationId xmlns:a16="http://schemas.microsoft.com/office/drawing/2014/main" id="{5510F81B-C6CB-48C9-A826-E24FEEF84182}"/>
                  </a:ext>
                </a:extLst>
              </p:cNvPr>
              <p:cNvSpPr/>
              <p:nvPr/>
            </p:nvSpPr>
            <p:spPr>
              <a:xfrm>
                <a:off x="1443790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2" name="Freeform: Shape 2541">
                <a:extLst>
                  <a:ext uri="{FF2B5EF4-FFF2-40B4-BE49-F238E27FC236}">
                    <a16:creationId xmlns:a16="http://schemas.microsoft.com/office/drawing/2014/main" id="{F4C4696C-D268-4A82-9138-CD1587E1ADCC}"/>
                  </a:ext>
                </a:extLst>
              </p:cNvPr>
              <p:cNvSpPr/>
              <p:nvPr/>
            </p:nvSpPr>
            <p:spPr>
              <a:xfrm>
                <a:off x="1459598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3" name="Freeform: Shape 2542">
                <a:extLst>
                  <a:ext uri="{FF2B5EF4-FFF2-40B4-BE49-F238E27FC236}">
                    <a16:creationId xmlns:a16="http://schemas.microsoft.com/office/drawing/2014/main" id="{579BB0FC-7C41-4576-8FA8-16612FEFC7B9}"/>
                  </a:ext>
                </a:extLst>
              </p:cNvPr>
              <p:cNvSpPr/>
              <p:nvPr/>
            </p:nvSpPr>
            <p:spPr>
              <a:xfrm>
                <a:off x="1475407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4" name="Freeform: Shape 2543">
                <a:extLst>
                  <a:ext uri="{FF2B5EF4-FFF2-40B4-BE49-F238E27FC236}">
                    <a16:creationId xmlns:a16="http://schemas.microsoft.com/office/drawing/2014/main" id="{087F6673-77FD-4751-A9D8-623F26A5A3C6}"/>
                  </a:ext>
                </a:extLst>
              </p:cNvPr>
              <p:cNvSpPr/>
              <p:nvPr/>
            </p:nvSpPr>
            <p:spPr>
              <a:xfrm>
                <a:off x="1491216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5" name="Freeform: Shape 2544">
                <a:extLst>
                  <a:ext uri="{FF2B5EF4-FFF2-40B4-BE49-F238E27FC236}">
                    <a16:creationId xmlns:a16="http://schemas.microsoft.com/office/drawing/2014/main" id="{9F5C157E-D78D-44B8-B972-DFE81096A491}"/>
                  </a:ext>
                </a:extLst>
              </p:cNvPr>
              <p:cNvSpPr/>
              <p:nvPr/>
            </p:nvSpPr>
            <p:spPr>
              <a:xfrm>
                <a:off x="1507024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6" name="Freeform: Shape 2545">
                <a:extLst>
                  <a:ext uri="{FF2B5EF4-FFF2-40B4-BE49-F238E27FC236}">
                    <a16:creationId xmlns:a16="http://schemas.microsoft.com/office/drawing/2014/main" id="{A949B30C-0C3B-4CC9-8428-193649614D54}"/>
                  </a:ext>
                </a:extLst>
              </p:cNvPr>
              <p:cNvSpPr/>
              <p:nvPr/>
            </p:nvSpPr>
            <p:spPr>
              <a:xfrm>
                <a:off x="1522833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7" name="Freeform: Shape 2546">
                <a:extLst>
                  <a:ext uri="{FF2B5EF4-FFF2-40B4-BE49-F238E27FC236}">
                    <a16:creationId xmlns:a16="http://schemas.microsoft.com/office/drawing/2014/main" id="{74CA0961-B146-40A9-9BEC-4A17B8F7B7CE}"/>
                  </a:ext>
                </a:extLst>
              </p:cNvPr>
              <p:cNvSpPr/>
              <p:nvPr/>
            </p:nvSpPr>
            <p:spPr>
              <a:xfrm>
                <a:off x="1538642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8" name="Freeform: Shape 2547">
                <a:extLst>
                  <a:ext uri="{FF2B5EF4-FFF2-40B4-BE49-F238E27FC236}">
                    <a16:creationId xmlns:a16="http://schemas.microsoft.com/office/drawing/2014/main" id="{CD944DCE-BFF2-4795-8375-A0C0B76554E8}"/>
                  </a:ext>
                </a:extLst>
              </p:cNvPr>
              <p:cNvSpPr/>
              <p:nvPr/>
            </p:nvSpPr>
            <p:spPr>
              <a:xfrm>
                <a:off x="1554451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9" name="Freeform: Shape 2548">
                <a:extLst>
                  <a:ext uri="{FF2B5EF4-FFF2-40B4-BE49-F238E27FC236}">
                    <a16:creationId xmlns:a16="http://schemas.microsoft.com/office/drawing/2014/main" id="{0923397B-1D26-43C3-B8B9-280B550DD61B}"/>
                  </a:ext>
                </a:extLst>
              </p:cNvPr>
              <p:cNvSpPr/>
              <p:nvPr/>
            </p:nvSpPr>
            <p:spPr>
              <a:xfrm>
                <a:off x="1570259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0" name="Freeform: Shape 2549">
                <a:extLst>
                  <a:ext uri="{FF2B5EF4-FFF2-40B4-BE49-F238E27FC236}">
                    <a16:creationId xmlns:a16="http://schemas.microsoft.com/office/drawing/2014/main" id="{5964B6C6-B4E2-426C-9A69-87F5F2BCA50B}"/>
                  </a:ext>
                </a:extLst>
              </p:cNvPr>
              <p:cNvSpPr/>
              <p:nvPr/>
            </p:nvSpPr>
            <p:spPr>
              <a:xfrm>
                <a:off x="1586068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1" name="Freeform: Shape 2550">
                <a:extLst>
                  <a:ext uri="{FF2B5EF4-FFF2-40B4-BE49-F238E27FC236}">
                    <a16:creationId xmlns:a16="http://schemas.microsoft.com/office/drawing/2014/main" id="{114C8924-9A53-4F64-8AF8-148D8C7B7BAB}"/>
                  </a:ext>
                </a:extLst>
              </p:cNvPr>
              <p:cNvSpPr/>
              <p:nvPr/>
            </p:nvSpPr>
            <p:spPr>
              <a:xfrm>
                <a:off x="1601877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2" name="Freeform: Shape 2551">
                <a:extLst>
                  <a:ext uri="{FF2B5EF4-FFF2-40B4-BE49-F238E27FC236}">
                    <a16:creationId xmlns:a16="http://schemas.microsoft.com/office/drawing/2014/main" id="{C1F9519D-DD4F-4DC9-9F7E-7A67EF49BC10}"/>
                  </a:ext>
                </a:extLst>
              </p:cNvPr>
              <p:cNvSpPr/>
              <p:nvPr/>
            </p:nvSpPr>
            <p:spPr>
              <a:xfrm>
                <a:off x="1617686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3" name="Freeform: Shape 2552">
                <a:extLst>
                  <a:ext uri="{FF2B5EF4-FFF2-40B4-BE49-F238E27FC236}">
                    <a16:creationId xmlns:a16="http://schemas.microsoft.com/office/drawing/2014/main" id="{2F5CB1F6-9270-4F70-904D-DF0BE0FF833F}"/>
                  </a:ext>
                </a:extLst>
              </p:cNvPr>
              <p:cNvSpPr/>
              <p:nvPr/>
            </p:nvSpPr>
            <p:spPr>
              <a:xfrm>
                <a:off x="1633494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4" name="Freeform: Shape 2553">
                <a:extLst>
                  <a:ext uri="{FF2B5EF4-FFF2-40B4-BE49-F238E27FC236}">
                    <a16:creationId xmlns:a16="http://schemas.microsoft.com/office/drawing/2014/main" id="{820167ED-64C1-4AC6-821E-F622F207316A}"/>
                  </a:ext>
                </a:extLst>
              </p:cNvPr>
              <p:cNvSpPr/>
              <p:nvPr/>
            </p:nvSpPr>
            <p:spPr>
              <a:xfrm>
                <a:off x="1649303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5" name="Freeform: Shape 2554">
                <a:extLst>
                  <a:ext uri="{FF2B5EF4-FFF2-40B4-BE49-F238E27FC236}">
                    <a16:creationId xmlns:a16="http://schemas.microsoft.com/office/drawing/2014/main" id="{11F33DE6-1FA5-4D3D-98A1-CAF37EF98305}"/>
                  </a:ext>
                </a:extLst>
              </p:cNvPr>
              <p:cNvSpPr/>
              <p:nvPr/>
            </p:nvSpPr>
            <p:spPr>
              <a:xfrm>
                <a:off x="1665112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6" name="Freeform: Shape 2555">
                <a:extLst>
                  <a:ext uri="{FF2B5EF4-FFF2-40B4-BE49-F238E27FC236}">
                    <a16:creationId xmlns:a16="http://schemas.microsoft.com/office/drawing/2014/main" id="{606F6189-3090-4A1A-84D9-87205703EC59}"/>
                  </a:ext>
                </a:extLst>
              </p:cNvPr>
              <p:cNvSpPr/>
              <p:nvPr/>
            </p:nvSpPr>
            <p:spPr>
              <a:xfrm>
                <a:off x="1680921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7" name="Freeform: Shape 2556">
                <a:extLst>
                  <a:ext uri="{FF2B5EF4-FFF2-40B4-BE49-F238E27FC236}">
                    <a16:creationId xmlns:a16="http://schemas.microsoft.com/office/drawing/2014/main" id="{EDBC231C-ADBF-4600-9AE2-8C2FFEF4747A}"/>
                  </a:ext>
                </a:extLst>
              </p:cNvPr>
              <p:cNvSpPr/>
              <p:nvPr/>
            </p:nvSpPr>
            <p:spPr>
              <a:xfrm>
                <a:off x="1696729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8" name="Freeform: Shape 2557">
                <a:extLst>
                  <a:ext uri="{FF2B5EF4-FFF2-40B4-BE49-F238E27FC236}">
                    <a16:creationId xmlns:a16="http://schemas.microsoft.com/office/drawing/2014/main" id="{75ADCF9C-5FEF-4C5C-8712-B0DE3678D510}"/>
                  </a:ext>
                </a:extLst>
              </p:cNvPr>
              <p:cNvSpPr/>
              <p:nvPr/>
            </p:nvSpPr>
            <p:spPr>
              <a:xfrm>
                <a:off x="1712538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9" name="Freeform: Shape 2558">
                <a:extLst>
                  <a:ext uri="{FF2B5EF4-FFF2-40B4-BE49-F238E27FC236}">
                    <a16:creationId xmlns:a16="http://schemas.microsoft.com/office/drawing/2014/main" id="{D3577EDA-1CAB-4BE7-B1F0-855742ACB522}"/>
                  </a:ext>
                </a:extLst>
              </p:cNvPr>
              <p:cNvSpPr/>
              <p:nvPr/>
            </p:nvSpPr>
            <p:spPr>
              <a:xfrm>
                <a:off x="1728347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0" name="Freeform: Shape 2559">
                <a:extLst>
                  <a:ext uri="{FF2B5EF4-FFF2-40B4-BE49-F238E27FC236}">
                    <a16:creationId xmlns:a16="http://schemas.microsoft.com/office/drawing/2014/main" id="{A50C062C-B2A6-42B4-90EE-9D2E27C3CE93}"/>
                  </a:ext>
                </a:extLst>
              </p:cNvPr>
              <p:cNvSpPr/>
              <p:nvPr/>
            </p:nvSpPr>
            <p:spPr>
              <a:xfrm>
                <a:off x="1744155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1" name="Freeform: Shape 2560">
                <a:extLst>
                  <a:ext uri="{FF2B5EF4-FFF2-40B4-BE49-F238E27FC236}">
                    <a16:creationId xmlns:a16="http://schemas.microsoft.com/office/drawing/2014/main" id="{CC970D18-5544-4445-968B-EBF09228BC85}"/>
                  </a:ext>
                </a:extLst>
              </p:cNvPr>
              <p:cNvSpPr/>
              <p:nvPr/>
            </p:nvSpPr>
            <p:spPr>
              <a:xfrm>
                <a:off x="1759964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2" name="Freeform: Shape 2561">
                <a:extLst>
                  <a:ext uri="{FF2B5EF4-FFF2-40B4-BE49-F238E27FC236}">
                    <a16:creationId xmlns:a16="http://schemas.microsoft.com/office/drawing/2014/main" id="{C64ECD5F-C82C-4DBB-9DFB-1DC043ED5F36}"/>
                  </a:ext>
                </a:extLst>
              </p:cNvPr>
              <p:cNvSpPr/>
              <p:nvPr/>
            </p:nvSpPr>
            <p:spPr>
              <a:xfrm>
                <a:off x="1775773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3" name="Freeform: Shape 2562">
                <a:extLst>
                  <a:ext uri="{FF2B5EF4-FFF2-40B4-BE49-F238E27FC236}">
                    <a16:creationId xmlns:a16="http://schemas.microsoft.com/office/drawing/2014/main" id="{A33C5388-16D3-4069-8BD9-753E6B6176A6}"/>
                  </a:ext>
                </a:extLst>
              </p:cNvPr>
              <p:cNvSpPr/>
              <p:nvPr/>
            </p:nvSpPr>
            <p:spPr>
              <a:xfrm>
                <a:off x="1791582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4" name="Freeform: Shape 2563">
                <a:extLst>
                  <a:ext uri="{FF2B5EF4-FFF2-40B4-BE49-F238E27FC236}">
                    <a16:creationId xmlns:a16="http://schemas.microsoft.com/office/drawing/2014/main" id="{38A6E830-F14E-4A7F-A2DC-8E115F41594C}"/>
                  </a:ext>
                </a:extLst>
              </p:cNvPr>
              <p:cNvSpPr/>
              <p:nvPr/>
            </p:nvSpPr>
            <p:spPr>
              <a:xfrm>
                <a:off x="1807390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5" name="Freeform: Shape 2564">
                <a:extLst>
                  <a:ext uri="{FF2B5EF4-FFF2-40B4-BE49-F238E27FC236}">
                    <a16:creationId xmlns:a16="http://schemas.microsoft.com/office/drawing/2014/main" id="{1FE0E6F0-F0D9-4347-88AE-99ABD43AC6F2}"/>
                  </a:ext>
                </a:extLst>
              </p:cNvPr>
              <p:cNvSpPr/>
              <p:nvPr/>
            </p:nvSpPr>
            <p:spPr>
              <a:xfrm>
                <a:off x="1823199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6" name="Freeform: Shape 2565">
                <a:extLst>
                  <a:ext uri="{FF2B5EF4-FFF2-40B4-BE49-F238E27FC236}">
                    <a16:creationId xmlns:a16="http://schemas.microsoft.com/office/drawing/2014/main" id="{4519933D-FAA1-445F-AC79-8815D65AC3A7}"/>
                  </a:ext>
                </a:extLst>
              </p:cNvPr>
              <p:cNvSpPr/>
              <p:nvPr/>
            </p:nvSpPr>
            <p:spPr>
              <a:xfrm>
                <a:off x="1839008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7" name="Freeform: Shape 2566">
                <a:extLst>
                  <a:ext uri="{FF2B5EF4-FFF2-40B4-BE49-F238E27FC236}">
                    <a16:creationId xmlns:a16="http://schemas.microsoft.com/office/drawing/2014/main" id="{8CC5B868-3B59-419B-A3DE-F549B0744362}"/>
                  </a:ext>
                </a:extLst>
              </p:cNvPr>
              <p:cNvSpPr/>
              <p:nvPr/>
            </p:nvSpPr>
            <p:spPr>
              <a:xfrm>
                <a:off x="1854817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8" name="Freeform: Shape 2567">
                <a:extLst>
                  <a:ext uri="{FF2B5EF4-FFF2-40B4-BE49-F238E27FC236}">
                    <a16:creationId xmlns:a16="http://schemas.microsoft.com/office/drawing/2014/main" id="{075675C9-9500-418B-A995-60111B179C9E}"/>
                  </a:ext>
                </a:extLst>
              </p:cNvPr>
              <p:cNvSpPr/>
              <p:nvPr/>
            </p:nvSpPr>
            <p:spPr>
              <a:xfrm>
                <a:off x="1870625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9" name="Freeform: Shape 2568">
                <a:extLst>
                  <a:ext uri="{FF2B5EF4-FFF2-40B4-BE49-F238E27FC236}">
                    <a16:creationId xmlns:a16="http://schemas.microsoft.com/office/drawing/2014/main" id="{515C11D2-E638-4838-8260-E30FFF502334}"/>
                  </a:ext>
                </a:extLst>
              </p:cNvPr>
              <p:cNvSpPr/>
              <p:nvPr/>
            </p:nvSpPr>
            <p:spPr>
              <a:xfrm>
                <a:off x="1886434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0" name="Freeform: Shape 2569">
                <a:extLst>
                  <a:ext uri="{FF2B5EF4-FFF2-40B4-BE49-F238E27FC236}">
                    <a16:creationId xmlns:a16="http://schemas.microsoft.com/office/drawing/2014/main" id="{9BCB9842-8CB0-4D99-B574-860AA26E027F}"/>
                  </a:ext>
                </a:extLst>
              </p:cNvPr>
              <p:cNvSpPr/>
              <p:nvPr/>
            </p:nvSpPr>
            <p:spPr>
              <a:xfrm>
                <a:off x="1902243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1" name="Freeform: Shape 2570">
                <a:extLst>
                  <a:ext uri="{FF2B5EF4-FFF2-40B4-BE49-F238E27FC236}">
                    <a16:creationId xmlns:a16="http://schemas.microsoft.com/office/drawing/2014/main" id="{6F24806A-DB20-44FE-A18C-241A131FD912}"/>
                  </a:ext>
                </a:extLst>
              </p:cNvPr>
              <p:cNvSpPr/>
              <p:nvPr/>
            </p:nvSpPr>
            <p:spPr>
              <a:xfrm>
                <a:off x="1918052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2" name="Freeform: Shape 2571">
                <a:extLst>
                  <a:ext uri="{FF2B5EF4-FFF2-40B4-BE49-F238E27FC236}">
                    <a16:creationId xmlns:a16="http://schemas.microsoft.com/office/drawing/2014/main" id="{DFFAD149-762E-4A32-BF50-511719B80403}"/>
                  </a:ext>
                </a:extLst>
              </p:cNvPr>
              <p:cNvSpPr/>
              <p:nvPr/>
            </p:nvSpPr>
            <p:spPr>
              <a:xfrm>
                <a:off x="1933860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3" name="Freeform: Shape 2572">
                <a:extLst>
                  <a:ext uri="{FF2B5EF4-FFF2-40B4-BE49-F238E27FC236}">
                    <a16:creationId xmlns:a16="http://schemas.microsoft.com/office/drawing/2014/main" id="{8B30603F-7296-499B-883D-89260189CFEC}"/>
                  </a:ext>
                </a:extLst>
              </p:cNvPr>
              <p:cNvSpPr/>
              <p:nvPr/>
            </p:nvSpPr>
            <p:spPr>
              <a:xfrm>
                <a:off x="1949669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4" name="Freeform: Shape 2573">
                <a:extLst>
                  <a:ext uri="{FF2B5EF4-FFF2-40B4-BE49-F238E27FC236}">
                    <a16:creationId xmlns:a16="http://schemas.microsoft.com/office/drawing/2014/main" id="{D0BF9DFE-2A53-47E7-AF11-CEF74D8DA0A2}"/>
                  </a:ext>
                </a:extLst>
              </p:cNvPr>
              <p:cNvSpPr/>
              <p:nvPr/>
            </p:nvSpPr>
            <p:spPr>
              <a:xfrm>
                <a:off x="1965478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5" name="Freeform: Shape 2574">
                <a:extLst>
                  <a:ext uri="{FF2B5EF4-FFF2-40B4-BE49-F238E27FC236}">
                    <a16:creationId xmlns:a16="http://schemas.microsoft.com/office/drawing/2014/main" id="{5FA2C530-0D0A-4240-9584-C4071ADA996E}"/>
                  </a:ext>
                </a:extLst>
              </p:cNvPr>
              <p:cNvSpPr/>
              <p:nvPr/>
            </p:nvSpPr>
            <p:spPr>
              <a:xfrm>
                <a:off x="1981286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6" name="Freeform: Shape 2575">
                <a:extLst>
                  <a:ext uri="{FF2B5EF4-FFF2-40B4-BE49-F238E27FC236}">
                    <a16:creationId xmlns:a16="http://schemas.microsoft.com/office/drawing/2014/main" id="{6DC5243B-EFFF-4DD0-88D7-FA2EDE958FE0}"/>
                  </a:ext>
                </a:extLst>
              </p:cNvPr>
              <p:cNvSpPr/>
              <p:nvPr/>
            </p:nvSpPr>
            <p:spPr>
              <a:xfrm>
                <a:off x="1997095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7" name="Freeform: Shape 2576">
                <a:extLst>
                  <a:ext uri="{FF2B5EF4-FFF2-40B4-BE49-F238E27FC236}">
                    <a16:creationId xmlns:a16="http://schemas.microsoft.com/office/drawing/2014/main" id="{D584CFAF-C438-420F-BA0C-E37A1563E55E}"/>
                  </a:ext>
                </a:extLst>
              </p:cNvPr>
              <p:cNvSpPr/>
              <p:nvPr/>
            </p:nvSpPr>
            <p:spPr>
              <a:xfrm>
                <a:off x="2012904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8" name="Freeform: Shape 2577">
                <a:extLst>
                  <a:ext uri="{FF2B5EF4-FFF2-40B4-BE49-F238E27FC236}">
                    <a16:creationId xmlns:a16="http://schemas.microsoft.com/office/drawing/2014/main" id="{A5F07CC6-7CAC-47D5-A733-CA62649A2CBA}"/>
                  </a:ext>
                </a:extLst>
              </p:cNvPr>
              <p:cNvSpPr/>
              <p:nvPr/>
            </p:nvSpPr>
            <p:spPr>
              <a:xfrm>
                <a:off x="2028713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41" name="Graphic 7">
              <a:extLst>
                <a:ext uri="{FF2B5EF4-FFF2-40B4-BE49-F238E27FC236}">
                  <a16:creationId xmlns:a16="http://schemas.microsoft.com/office/drawing/2014/main" id="{82796794-218D-42D7-9C0C-34DB2592F52D}"/>
                </a:ext>
              </a:extLst>
            </p:cNvPr>
            <p:cNvGrpSpPr/>
            <p:nvPr/>
          </p:nvGrpSpPr>
          <p:grpSpPr>
            <a:xfrm>
              <a:off x="7007796" y="2101899"/>
              <a:ext cx="5390777" cy="7904365"/>
              <a:chOff x="7007796" y="2101899"/>
              <a:chExt cx="5390777" cy="7904365"/>
            </a:xfrm>
            <a:grpFill/>
          </p:grpSpPr>
          <p:sp>
            <p:nvSpPr>
              <p:cNvPr id="2494" name="Freeform: Shape 2493">
                <a:extLst>
                  <a:ext uri="{FF2B5EF4-FFF2-40B4-BE49-F238E27FC236}">
                    <a16:creationId xmlns:a16="http://schemas.microsoft.com/office/drawing/2014/main" id="{B7D003A4-1EBC-4399-A9E4-764F55A0786F}"/>
                  </a:ext>
                </a:extLst>
              </p:cNvPr>
              <p:cNvSpPr/>
              <p:nvPr/>
            </p:nvSpPr>
            <p:spPr>
              <a:xfrm>
                <a:off x="700779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5" name="Freeform: Shape 2494">
                <a:extLst>
                  <a:ext uri="{FF2B5EF4-FFF2-40B4-BE49-F238E27FC236}">
                    <a16:creationId xmlns:a16="http://schemas.microsoft.com/office/drawing/2014/main" id="{C2893E66-3167-435E-BB0F-8D019A42A186}"/>
                  </a:ext>
                </a:extLst>
              </p:cNvPr>
              <p:cNvSpPr/>
              <p:nvPr/>
            </p:nvSpPr>
            <p:spPr>
              <a:xfrm>
                <a:off x="716588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6" name="Freeform: Shape 2495">
                <a:extLst>
                  <a:ext uri="{FF2B5EF4-FFF2-40B4-BE49-F238E27FC236}">
                    <a16:creationId xmlns:a16="http://schemas.microsoft.com/office/drawing/2014/main" id="{2C9E32C0-20CA-4374-8DB9-BB317EDA577F}"/>
                  </a:ext>
                </a:extLst>
              </p:cNvPr>
              <p:cNvSpPr/>
              <p:nvPr/>
            </p:nvSpPr>
            <p:spPr>
              <a:xfrm>
                <a:off x="732397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7" name="Freeform: Shape 2496">
                <a:extLst>
                  <a:ext uri="{FF2B5EF4-FFF2-40B4-BE49-F238E27FC236}">
                    <a16:creationId xmlns:a16="http://schemas.microsoft.com/office/drawing/2014/main" id="{396A0FA6-04D9-4CF1-9B3C-7CDBB589421D}"/>
                  </a:ext>
                </a:extLst>
              </p:cNvPr>
              <p:cNvSpPr/>
              <p:nvPr/>
            </p:nvSpPr>
            <p:spPr>
              <a:xfrm>
                <a:off x="748205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8" name="Freeform: Shape 2497">
                <a:extLst>
                  <a:ext uri="{FF2B5EF4-FFF2-40B4-BE49-F238E27FC236}">
                    <a16:creationId xmlns:a16="http://schemas.microsoft.com/office/drawing/2014/main" id="{231B699D-5AEA-4C84-B8CF-BDD6C8B28D5A}"/>
                  </a:ext>
                </a:extLst>
              </p:cNvPr>
              <p:cNvSpPr/>
              <p:nvPr/>
            </p:nvSpPr>
            <p:spPr>
              <a:xfrm>
                <a:off x="764014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9" name="Freeform: Shape 2498">
                <a:extLst>
                  <a:ext uri="{FF2B5EF4-FFF2-40B4-BE49-F238E27FC236}">
                    <a16:creationId xmlns:a16="http://schemas.microsoft.com/office/drawing/2014/main" id="{A51FB91D-44F0-4859-AB02-B20CBB211958}"/>
                  </a:ext>
                </a:extLst>
              </p:cNvPr>
              <p:cNvSpPr/>
              <p:nvPr/>
            </p:nvSpPr>
            <p:spPr>
              <a:xfrm>
                <a:off x="779823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0" name="Freeform: Shape 2499">
                <a:extLst>
                  <a:ext uri="{FF2B5EF4-FFF2-40B4-BE49-F238E27FC236}">
                    <a16:creationId xmlns:a16="http://schemas.microsoft.com/office/drawing/2014/main" id="{D1311CF5-9ADF-4BA5-A5FC-7B0402F6B51C}"/>
                  </a:ext>
                </a:extLst>
              </p:cNvPr>
              <p:cNvSpPr/>
              <p:nvPr/>
            </p:nvSpPr>
            <p:spPr>
              <a:xfrm>
                <a:off x="795632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1" name="Freeform: Shape 2500">
                <a:extLst>
                  <a:ext uri="{FF2B5EF4-FFF2-40B4-BE49-F238E27FC236}">
                    <a16:creationId xmlns:a16="http://schemas.microsoft.com/office/drawing/2014/main" id="{F88C5ECE-6E78-4927-9A93-ED665135B170}"/>
                  </a:ext>
                </a:extLst>
              </p:cNvPr>
              <p:cNvSpPr/>
              <p:nvPr/>
            </p:nvSpPr>
            <p:spPr>
              <a:xfrm>
                <a:off x="811440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2" name="Freeform: Shape 2501">
                <a:extLst>
                  <a:ext uri="{FF2B5EF4-FFF2-40B4-BE49-F238E27FC236}">
                    <a16:creationId xmlns:a16="http://schemas.microsoft.com/office/drawing/2014/main" id="{339198FF-68BA-464C-8EF5-B3CA38A9B7FE}"/>
                  </a:ext>
                </a:extLst>
              </p:cNvPr>
              <p:cNvSpPr/>
              <p:nvPr/>
            </p:nvSpPr>
            <p:spPr>
              <a:xfrm>
                <a:off x="827249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3" name="Freeform: Shape 2502">
                <a:extLst>
                  <a:ext uri="{FF2B5EF4-FFF2-40B4-BE49-F238E27FC236}">
                    <a16:creationId xmlns:a16="http://schemas.microsoft.com/office/drawing/2014/main" id="{08518030-A0D1-4E6A-80F5-4874C5DA4BC3}"/>
                  </a:ext>
                </a:extLst>
              </p:cNvPr>
              <p:cNvSpPr/>
              <p:nvPr/>
            </p:nvSpPr>
            <p:spPr>
              <a:xfrm>
                <a:off x="843058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4" name="Freeform: Shape 2503">
                <a:extLst>
                  <a:ext uri="{FF2B5EF4-FFF2-40B4-BE49-F238E27FC236}">
                    <a16:creationId xmlns:a16="http://schemas.microsoft.com/office/drawing/2014/main" id="{D6800FED-FEDF-479B-BB96-0F3B38E1D487}"/>
                  </a:ext>
                </a:extLst>
              </p:cNvPr>
              <p:cNvSpPr/>
              <p:nvPr/>
            </p:nvSpPr>
            <p:spPr>
              <a:xfrm>
                <a:off x="858866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5" name="Freeform: Shape 2504">
                <a:extLst>
                  <a:ext uri="{FF2B5EF4-FFF2-40B4-BE49-F238E27FC236}">
                    <a16:creationId xmlns:a16="http://schemas.microsoft.com/office/drawing/2014/main" id="{9B5DCB98-4C44-4D8E-9C31-70942F069C28}"/>
                  </a:ext>
                </a:extLst>
              </p:cNvPr>
              <p:cNvSpPr/>
              <p:nvPr/>
            </p:nvSpPr>
            <p:spPr>
              <a:xfrm>
                <a:off x="874675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6" name="Freeform: Shape 2505">
                <a:extLst>
                  <a:ext uri="{FF2B5EF4-FFF2-40B4-BE49-F238E27FC236}">
                    <a16:creationId xmlns:a16="http://schemas.microsoft.com/office/drawing/2014/main" id="{1D8C94B9-8C21-4826-8F08-41EE11421937}"/>
                  </a:ext>
                </a:extLst>
              </p:cNvPr>
              <p:cNvSpPr/>
              <p:nvPr/>
            </p:nvSpPr>
            <p:spPr>
              <a:xfrm>
                <a:off x="890484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7" name="Freeform: Shape 2506">
                <a:extLst>
                  <a:ext uri="{FF2B5EF4-FFF2-40B4-BE49-F238E27FC236}">
                    <a16:creationId xmlns:a16="http://schemas.microsoft.com/office/drawing/2014/main" id="{0CC86DBD-FB80-4180-9FCA-94A3AE87B213}"/>
                  </a:ext>
                </a:extLst>
              </p:cNvPr>
              <p:cNvSpPr/>
              <p:nvPr/>
            </p:nvSpPr>
            <p:spPr>
              <a:xfrm>
                <a:off x="906293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8" name="Freeform: Shape 2507">
                <a:extLst>
                  <a:ext uri="{FF2B5EF4-FFF2-40B4-BE49-F238E27FC236}">
                    <a16:creationId xmlns:a16="http://schemas.microsoft.com/office/drawing/2014/main" id="{53EA88E4-3782-4688-BD6A-3427A707C920}"/>
                  </a:ext>
                </a:extLst>
              </p:cNvPr>
              <p:cNvSpPr/>
              <p:nvPr/>
            </p:nvSpPr>
            <p:spPr>
              <a:xfrm>
                <a:off x="922101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9" name="Freeform: Shape 2508">
                <a:extLst>
                  <a:ext uri="{FF2B5EF4-FFF2-40B4-BE49-F238E27FC236}">
                    <a16:creationId xmlns:a16="http://schemas.microsoft.com/office/drawing/2014/main" id="{BFDDD178-8FED-47E4-BD6B-D796AC90AD7A}"/>
                  </a:ext>
                </a:extLst>
              </p:cNvPr>
              <p:cNvSpPr/>
              <p:nvPr/>
            </p:nvSpPr>
            <p:spPr>
              <a:xfrm>
                <a:off x="937910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0" name="Freeform: Shape 2509">
                <a:extLst>
                  <a:ext uri="{FF2B5EF4-FFF2-40B4-BE49-F238E27FC236}">
                    <a16:creationId xmlns:a16="http://schemas.microsoft.com/office/drawing/2014/main" id="{3A9CD84F-BFE7-46BE-877B-87D3C5BD947A}"/>
                  </a:ext>
                </a:extLst>
              </p:cNvPr>
              <p:cNvSpPr/>
              <p:nvPr/>
            </p:nvSpPr>
            <p:spPr>
              <a:xfrm>
                <a:off x="953719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1" name="Freeform: Shape 2510">
                <a:extLst>
                  <a:ext uri="{FF2B5EF4-FFF2-40B4-BE49-F238E27FC236}">
                    <a16:creationId xmlns:a16="http://schemas.microsoft.com/office/drawing/2014/main" id="{007C7E82-9962-4EA1-8525-83566BC3C3C1}"/>
                  </a:ext>
                </a:extLst>
              </p:cNvPr>
              <p:cNvSpPr/>
              <p:nvPr/>
            </p:nvSpPr>
            <p:spPr>
              <a:xfrm>
                <a:off x="969528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2" name="Freeform: Shape 2511">
                <a:extLst>
                  <a:ext uri="{FF2B5EF4-FFF2-40B4-BE49-F238E27FC236}">
                    <a16:creationId xmlns:a16="http://schemas.microsoft.com/office/drawing/2014/main" id="{0FBA2FA0-D045-4FCD-99FC-CA7D84DA9EC8}"/>
                  </a:ext>
                </a:extLst>
              </p:cNvPr>
              <p:cNvSpPr/>
              <p:nvPr/>
            </p:nvSpPr>
            <p:spPr>
              <a:xfrm>
                <a:off x="985336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3" name="Freeform: Shape 2512">
                <a:extLst>
                  <a:ext uri="{FF2B5EF4-FFF2-40B4-BE49-F238E27FC236}">
                    <a16:creationId xmlns:a16="http://schemas.microsoft.com/office/drawing/2014/main" id="{E19E020D-E4BA-4406-9743-BBB1735D7977}"/>
                  </a:ext>
                </a:extLst>
              </p:cNvPr>
              <p:cNvSpPr/>
              <p:nvPr/>
            </p:nvSpPr>
            <p:spPr>
              <a:xfrm>
                <a:off x="1001145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4" name="Freeform: Shape 2513">
                <a:extLst>
                  <a:ext uri="{FF2B5EF4-FFF2-40B4-BE49-F238E27FC236}">
                    <a16:creationId xmlns:a16="http://schemas.microsoft.com/office/drawing/2014/main" id="{7AF6617A-2170-4B95-AFCB-2A5DAC6735C0}"/>
                  </a:ext>
                </a:extLst>
              </p:cNvPr>
              <p:cNvSpPr/>
              <p:nvPr/>
            </p:nvSpPr>
            <p:spPr>
              <a:xfrm>
                <a:off x="1016954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5" name="Freeform: Shape 2514">
                <a:extLst>
                  <a:ext uri="{FF2B5EF4-FFF2-40B4-BE49-F238E27FC236}">
                    <a16:creationId xmlns:a16="http://schemas.microsoft.com/office/drawing/2014/main" id="{1743E059-5E63-4C06-B4FC-16BF55E3ED0D}"/>
                  </a:ext>
                </a:extLst>
              </p:cNvPr>
              <p:cNvSpPr/>
              <p:nvPr/>
            </p:nvSpPr>
            <p:spPr>
              <a:xfrm>
                <a:off x="1032763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6" name="Freeform: Shape 2515">
                <a:extLst>
                  <a:ext uri="{FF2B5EF4-FFF2-40B4-BE49-F238E27FC236}">
                    <a16:creationId xmlns:a16="http://schemas.microsoft.com/office/drawing/2014/main" id="{3AA4F001-D3AD-40B3-89FA-69C3E3070F88}"/>
                  </a:ext>
                </a:extLst>
              </p:cNvPr>
              <p:cNvSpPr/>
              <p:nvPr/>
            </p:nvSpPr>
            <p:spPr>
              <a:xfrm>
                <a:off x="1048571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7" name="Freeform: Shape 2516">
                <a:extLst>
                  <a:ext uri="{FF2B5EF4-FFF2-40B4-BE49-F238E27FC236}">
                    <a16:creationId xmlns:a16="http://schemas.microsoft.com/office/drawing/2014/main" id="{3BAB9BCB-A7D7-49E5-9239-0E8C62CC9C8E}"/>
                  </a:ext>
                </a:extLst>
              </p:cNvPr>
              <p:cNvSpPr/>
              <p:nvPr/>
            </p:nvSpPr>
            <p:spPr>
              <a:xfrm>
                <a:off x="10643804"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8" name="Freeform: Shape 2517">
                <a:extLst>
                  <a:ext uri="{FF2B5EF4-FFF2-40B4-BE49-F238E27FC236}">
                    <a16:creationId xmlns:a16="http://schemas.microsoft.com/office/drawing/2014/main" id="{AEE04F08-55EA-4F54-9887-B8B9823CFF9D}"/>
                  </a:ext>
                </a:extLst>
              </p:cNvPr>
              <p:cNvSpPr/>
              <p:nvPr/>
            </p:nvSpPr>
            <p:spPr>
              <a:xfrm>
                <a:off x="10801892"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9" name="Freeform: Shape 2518">
                <a:extLst>
                  <a:ext uri="{FF2B5EF4-FFF2-40B4-BE49-F238E27FC236}">
                    <a16:creationId xmlns:a16="http://schemas.microsoft.com/office/drawing/2014/main" id="{05E7915D-9CC6-427F-B424-479F7D529EC8}"/>
                  </a:ext>
                </a:extLst>
              </p:cNvPr>
              <p:cNvSpPr/>
              <p:nvPr/>
            </p:nvSpPr>
            <p:spPr>
              <a:xfrm>
                <a:off x="10959979"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0" name="Freeform: Shape 2519">
                <a:extLst>
                  <a:ext uri="{FF2B5EF4-FFF2-40B4-BE49-F238E27FC236}">
                    <a16:creationId xmlns:a16="http://schemas.microsoft.com/office/drawing/2014/main" id="{4BFB64D3-DB1E-4E9B-B4EF-462D24A497F0}"/>
                  </a:ext>
                </a:extLst>
              </p:cNvPr>
              <p:cNvSpPr/>
              <p:nvPr/>
            </p:nvSpPr>
            <p:spPr>
              <a:xfrm>
                <a:off x="11118066"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1" name="Freeform: Shape 2520">
                <a:extLst>
                  <a:ext uri="{FF2B5EF4-FFF2-40B4-BE49-F238E27FC236}">
                    <a16:creationId xmlns:a16="http://schemas.microsoft.com/office/drawing/2014/main" id="{BC0F64D5-AB43-4815-B59B-47A052F785E9}"/>
                  </a:ext>
                </a:extLst>
              </p:cNvPr>
              <p:cNvSpPr/>
              <p:nvPr/>
            </p:nvSpPr>
            <p:spPr>
              <a:xfrm>
                <a:off x="1127615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2" name="Freeform: Shape 2521">
                <a:extLst>
                  <a:ext uri="{FF2B5EF4-FFF2-40B4-BE49-F238E27FC236}">
                    <a16:creationId xmlns:a16="http://schemas.microsoft.com/office/drawing/2014/main" id="{4A8D0111-F5F2-49E9-AF3D-97050C636B17}"/>
                  </a:ext>
                </a:extLst>
              </p:cNvPr>
              <p:cNvSpPr/>
              <p:nvPr/>
            </p:nvSpPr>
            <p:spPr>
              <a:xfrm>
                <a:off x="11434241"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3" name="Freeform: Shape 2522">
                <a:extLst>
                  <a:ext uri="{FF2B5EF4-FFF2-40B4-BE49-F238E27FC236}">
                    <a16:creationId xmlns:a16="http://schemas.microsoft.com/office/drawing/2014/main" id="{A34E7C8D-7625-47D6-859A-32F2768FEF6E}"/>
                  </a:ext>
                </a:extLst>
              </p:cNvPr>
              <p:cNvSpPr/>
              <p:nvPr/>
            </p:nvSpPr>
            <p:spPr>
              <a:xfrm>
                <a:off x="11592328"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4" name="Freeform: Shape 2523">
                <a:extLst>
                  <a:ext uri="{FF2B5EF4-FFF2-40B4-BE49-F238E27FC236}">
                    <a16:creationId xmlns:a16="http://schemas.microsoft.com/office/drawing/2014/main" id="{5D0C553F-D3AC-4634-8149-C5A9592D1314}"/>
                  </a:ext>
                </a:extLst>
              </p:cNvPr>
              <p:cNvSpPr/>
              <p:nvPr/>
            </p:nvSpPr>
            <p:spPr>
              <a:xfrm>
                <a:off x="1175041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5" name="Freeform: Shape 2524">
                <a:extLst>
                  <a:ext uri="{FF2B5EF4-FFF2-40B4-BE49-F238E27FC236}">
                    <a16:creationId xmlns:a16="http://schemas.microsoft.com/office/drawing/2014/main" id="{D4D5D785-13A6-4986-A9A3-59ED66E34B1E}"/>
                  </a:ext>
                </a:extLst>
              </p:cNvPr>
              <p:cNvSpPr/>
              <p:nvPr/>
            </p:nvSpPr>
            <p:spPr>
              <a:xfrm>
                <a:off x="11908503"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6" name="Freeform: Shape 2525">
                <a:extLst>
                  <a:ext uri="{FF2B5EF4-FFF2-40B4-BE49-F238E27FC236}">
                    <a16:creationId xmlns:a16="http://schemas.microsoft.com/office/drawing/2014/main" id="{F06C0197-23A8-4116-848B-B0F4DB4597D8}"/>
                  </a:ext>
                </a:extLst>
              </p:cNvPr>
              <p:cNvSpPr/>
              <p:nvPr/>
            </p:nvSpPr>
            <p:spPr>
              <a:xfrm>
                <a:off x="12066590"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7" name="Freeform: Shape 2526">
                <a:extLst>
                  <a:ext uri="{FF2B5EF4-FFF2-40B4-BE49-F238E27FC236}">
                    <a16:creationId xmlns:a16="http://schemas.microsoft.com/office/drawing/2014/main" id="{91A673BB-EEAF-4AFE-9B65-2392658E6FED}"/>
                  </a:ext>
                </a:extLst>
              </p:cNvPr>
              <p:cNvSpPr/>
              <p:nvPr/>
            </p:nvSpPr>
            <p:spPr>
              <a:xfrm>
                <a:off x="12224677"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8" name="Freeform: Shape 2527">
                <a:extLst>
                  <a:ext uri="{FF2B5EF4-FFF2-40B4-BE49-F238E27FC236}">
                    <a16:creationId xmlns:a16="http://schemas.microsoft.com/office/drawing/2014/main" id="{AA3B5AB1-8DE6-4815-B6AB-A10EA9291345}"/>
                  </a:ext>
                </a:extLst>
              </p:cNvPr>
              <p:cNvSpPr/>
              <p:nvPr/>
            </p:nvSpPr>
            <p:spPr>
              <a:xfrm>
                <a:off x="12382765" y="2101899"/>
                <a:ext cx="15808" cy="7904365"/>
              </a:xfrm>
              <a:custGeom>
                <a:avLst/>
                <a:gdLst>
                  <a:gd name="connsiteX0" fmla="*/ 0 w 15808"/>
                  <a:gd name="connsiteY0" fmla="*/ 0 h 7904365"/>
                  <a:gd name="connsiteX1" fmla="*/ 15809 w 15808"/>
                  <a:gd name="connsiteY1" fmla="*/ 0 h 7904365"/>
                  <a:gd name="connsiteX2" fmla="*/ 15809 w 15808"/>
                  <a:gd name="connsiteY2" fmla="*/ 7904366 h 7904365"/>
                  <a:gd name="connsiteX3" fmla="*/ 0 w 15808"/>
                  <a:gd name="connsiteY3" fmla="*/ 7904366 h 7904365"/>
                </a:gdLst>
                <a:ahLst/>
                <a:cxnLst>
                  <a:cxn ang="0">
                    <a:pos x="connsiteX0" y="connsiteY0"/>
                  </a:cxn>
                  <a:cxn ang="0">
                    <a:pos x="connsiteX1" y="connsiteY1"/>
                  </a:cxn>
                  <a:cxn ang="0">
                    <a:pos x="connsiteX2" y="connsiteY2"/>
                  </a:cxn>
                  <a:cxn ang="0">
                    <a:pos x="connsiteX3" y="connsiteY3"/>
                  </a:cxn>
                </a:cxnLst>
                <a:rect l="l" t="t" r="r" b="b"/>
                <a:pathLst>
                  <a:path w="15808" h="7904365">
                    <a:moveTo>
                      <a:pt x="0" y="0"/>
                    </a:moveTo>
                    <a:lnTo>
                      <a:pt x="15809" y="0"/>
                    </a:lnTo>
                    <a:lnTo>
                      <a:pt x="15809" y="7904366"/>
                    </a:lnTo>
                    <a:lnTo>
                      <a:pt x="0" y="7904366"/>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42" name="Graphic 7">
              <a:extLst>
                <a:ext uri="{FF2B5EF4-FFF2-40B4-BE49-F238E27FC236}">
                  <a16:creationId xmlns:a16="http://schemas.microsoft.com/office/drawing/2014/main" id="{C2CC98FF-494F-4C4B-94B2-AF340997EF72}"/>
                </a:ext>
              </a:extLst>
            </p:cNvPr>
            <p:cNvGrpSpPr/>
            <p:nvPr/>
          </p:nvGrpSpPr>
          <p:grpSpPr>
            <a:xfrm>
              <a:off x="13125775" y="2829101"/>
              <a:ext cx="6434153" cy="6434153"/>
              <a:chOff x="13125775" y="2829101"/>
              <a:chExt cx="6434153" cy="6434153"/>
            </a:xfrm>
            <a:grpFill/>
          </p:grpSpPr>
          <p:grpSp>
            <p:nvGrpSpPr>
              <p:cNvPr id="2242" name="Graphic 7">
                <a:extLst>
                  <a:ext uri="{FF2B5EF4-FFF2-40B4-BE49-F238E27FC236}">
                    <a16:creationId xmlns:a16="http://schemas.microsoft.com/office/drawing/2014/main" id="{FDD63B8A-A5D2-4079-9075-77FA99C07AAE}"/>
                  </a:ext>
                </a:extLst>
              </p:cNvPr>
              <p:cNvGrpSpPr/>
              <p:nvPr/>
            </p:nvGrpSpPr>
            <p:grpSpPr>
              <a:xfrm>
                <a:off x="13125775" y="2829101"/>
                <a:ext cx="6434153" cy="110661"/>
                <a:chOff x="13125775" y="2829101"/>
                <a:chExt cx="6434153" cy="110661"/>
              </a:xfrm>
              <a:grpFill/>
            </p:grpSpPr>
            <p:grpSp>
              <p:nvGrpSpPr>
                <p:cNvPr id="2467" name="Graphic 7">
                  <a:extLst>
                    <a:ext uri="{FF2B5EF4-FFF2-40B4-BE49-F238E27FC236}">
                      <a16:creationId xmlns:a16="http://schemas.microsoft.com/office/drawing/2014/main" id="{AFA201E2-D84F-4D64-92B4-F6BA16CF6542}"/>
                    </a:ext>
                  </a:extLst>
                </p:cNvPr>
                <p:cNvGrpSpPr/>
                <p:nvPr/>
              </p:nvGrpSpPr>
              <p:grpSpPr>
                <a:xfrm>
                  <a:off x="13125775" y="2829101"/>
                  <a:ext cx="110661" cy="110661"/>
                  <a:chOff x="13125775" y="2829101"/>
                  <a:chExt cx="110661" cy="110661"/>
                </a:xfrm>
                <a:grpFill/>
              </p:grpSpPr>
              <p:sp>
                <p:nvSpPr>
                  <p:cNvPr id="2492" name="Freeform: Shape 2491">
                    <a:extLst>
                      <a:ext uri="{FF2B5EF4-FFF2-40B4-BE49-F238E27FC236}">
                        <a16:creationId xmlns:a16="http://schemas.microsoft.com/office/drawing/2014/main" id="{1A13ED4F-8687-475A-82B2-1E7307E03446}"/>
                      </a:ext>
                    </a:extLst>
                  </p:cNvPr>
                  <p:cNvSpPr/>
                  <p:nvPr/>
                </p:nvSpPr>
                <p:spPr>
                  <a:xfrm>
                    <a:off x="1317320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3" name="Freeform: Shape 2492">
                    <a:extLst>
                      <a:ext uri="{FF2B5EF4-FFF2-40B4-BE49-F238E27FC236}">
                        <a16:creationId xmlns:a16="http://schemas.microsoft.com/office/drawing/2014/main" id="{8FD04828-4E65-4143-9A7E-8BA363C79C7B}"/>
                      </a:ext>
                    </a:extLst>
                  </p:cNvPr>
                  <p:cNvSpPr/>
                  <p:nvPr/>
                </p:nvSpPr>
                <p:spPr>
                  <a:xfrm>
                    <a:off x="1312577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68" name="Graphic 7">
                  <a:extLst>
                    <a:ext uri="{FF2B5EF4-FFF2-40B4-BE49-F238E27FC236}">
                      <a16:creationId xmlns:a16="http://schemas.microsoft.com/office/drawing/2014/main" id="{4DAC7C4C-FFDF-4158-ABCA-A12D4AD277D2}"/>
                    </a:ext>
                  </a:extLst>
                </p:cNvPr>
                <p:cNvGrpSpPr/>
                <p:nvPr/>
              </p:nvGrpSpPr>
              <p:grpSpPr>
                <a:xfrm>
                  <a:off x="13916212" y="2829101"/>
                  <a:ext cx="110661" cy="110661"/>
                  <a:chOff x="13916212" y="2829101"/>
                  <a:chExt cx="110661" cy="110661"/>
                </a:xfrm>
                <a:grpFill/>
              </p:grpSpPr>
              <p:sp>
                <p:nvSpPr>
                  <p:cNvPr id="2490" name="Freeform: Shape 2489">
                    <a:extLst>
                      <a:ext uri="{FF2B5EF4-FFF2-40B4-BE49-F238E27FC236}">
                        <a16:creationId xmlns:a16="http://schemas.microsoft.com/office/drawing/2014/main" id="{5641219F-DD23-4BE7-8CFD-E5504F34E70A}"/>
                      </a:ext>
                    </a:extLst>
                  </p:cNvPr>
                  <p:cNvSpPr/>
                  <p:nvPr/>
                </p:nvSpPr>
                <p:spPr>
                  <a:xfrm>
                    <a:off x="1396363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1" name="Freeform: Shape 2490">
                    <a:extLst>
                      <a:ext uri="{FF2B5EF4-FFF2-40B4-BE49-F238E27FC236}">
                        <a16:creationId xmlns:a16="http://schemas.microsoft.com/office/drawing/2014/main" id="{C694ED3F-93A6-4463-BEAD-5E5FE2A3F805}"/>
                      </a:ext>
                    </a:extLst>
                  </p:cNvPr>
                  <p:cNvSpPr/>
                  <p:nvPr/>
                </p:nvSpPr>
                <p:spPr>
                  <a:xfrm>
                    <a:off x="1391621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69" name="Graphic 7">
                  <a:extLst>
                    <a:ext uri="{FF2B5EF4-FFF2-40B4-BE49-F238E27FC236}">
                      <a16:creationId xmlns:a16="http://schemas.microsoft.com/office/drawing/2014/main" id="{4DFAD39F-9D90-4C33-83DB-8C20A1249459}"/>
                    </a:ext>
                  </a:extLst>
                </p:cNvPr>
                <p:cNvGrpSpPr/>
                <p:nvPr/>
              </p:nvGrpSpPr>
              <p:grpSpPr>
                <a:xfrm>
                  <a:off x="14706648" y="2829101"/>
                  <a:ext cx="110661" cy="110661"/>
                  <a:chOff x="14706648" y="2829101"/>
                  <a:chExt cx="110661" cy="110661"/>
                </a:xfrm>
                <a:grpFill/>
              </p:grpSpPr>
              <p:sp>
                <p:nvSpPr>
                  <p:cNvPr id="2488" name="Freeform: Shape 2487">
                    <a:extLst>
                      <a:ext uri="{FF2B5EF4-FFF2-40B4-BE49-F238E27FC236}">
                        <a16:creationId xmlns:a16="http://schemas.microsoft.com/office/drawing/2014/main" id="{078ECD8B-1889-41A9-B759-56D359DADE88}"/>
                      </a:ext>
                    </a:extLst>
                  </p:cNvPr>
                  <p:cNvSpPr/>
                  <p:nvPr/>
                </p:nvSpPr>
                <p:spPr>
                  <a:xfrm>
                    <a:off x="1475407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9" name="Freeform: Shape 2488">
                    <a:extLst>
                      <a:ext uri="{FF2B5EF4-FFF2-40B4-BE49-F238E27FC236}">
                        <a16:creationId xmlns:a16="http://schemas.microsoft.com/office/drawing/2014/main" id="{8B8E3B9E-A6EA-4129-B041-ACDBDA42879D}"/>
                      </a:ext>
                    </a:extLst>
                  </p:cNvPr>
                  <p:cNvSpPr/>
                  <p:nvPr/>
                </p:nvSpPr>
                <p:spPr>
                  <a:xfrm>
                    <a:off x="1470664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0" name="Graphic 7">
                  <a:extLst>
                    <a:ext uri="{FF2B5EF4-FFF2-40B4-BE49-F238E27FC236}">
                      <a16:creationId xmlns:a16="http://schemas.microsoft.com/office/drawing/2014/main" id="{0CCB82B4-BFB2-4954-B36D-E003F67EEC5F}"/>
                    </a:ext>
                  </a:extLst>
                </p:cNvPr>
                <p:cNvGrpSpPr/>
                <p:nvPr/>
              </p:nvGrpSpPr>
              <p:grpSpPr>
                <a:xfrm>
                  <a:off x="15497085" y="2829101"/>
                  <a:ext cx="110661" cy="110661"/>
                  <a:chOff x="15497085" y="2829101"/>
                  <a:chExt cx="110661" cy="110661"/>
                </a:xfrm>
                <a:grpFill/>
              </p:grpSpPr>
              <p:sp>
                <p:nvSpPr>
                  <p:cNvPr id="2486" name="Freeform: Shape 2485">
                    <a:extLst>
                      <a:ext uri="{FF2B5EF4-FFF2-40B4-BE49-F238E27FC236}">
                        <a16:creationId xmlns:a16="http://schemas.microsoft.com/office/drawing/2014/main" id="{06D84FCB-37F3-44B0-AAA8-4F25DE1137B7}"/>
                      </a:ext>
                    </a:extLst>
                  </p:cNvPr>
                  <p:cNvSpPr/>
                  <p:nvPr/>
                </p:nvSpPr>
                <p:spPr>
                  <a:xfrm>
                    <a:off x="1554451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7" name="Freeform: Shape 2486">
                    <a:extLst>
                      <a:ext uri="{FF2B5EF4-FFF2-40B4-BE49-F238E27FC236}">
                        <a16:creationId xmlns:a16="http://schemas.microsoft.com/office/drawing/2014/main" id="{3B1C0D24-4B4A-4CEE-91C9-B4965C085F52}"/>
                      </a:ext>
                    </a:extLst>
                  </p:cNvPr>
                  <p:cNvSpPr/>
                  <p:nvPr/>
                </p:nvSpPr>
                <p:spPr>
                  <a:xfrm>
                    <a:off x="1549708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1" name="Graphic 7">
                  <a:extLst>
                    <a:ext uri="{FF2B5EF4-FFF2-40B4-BE49-F238E27FC236}">
                      <a16:creationId xmlns:a16="http://schemas.microsoft.com/office/drawing/2014/main" id="{4310B082-B65D-49FB-8DB1-979FB3497C63}"/>
                    </a:ext>
                  </a:extLst>
                </p:cNvPr>
                <p:cNvGrpSpPr/>
                <p:nvPr/>
              </p:nvGrpSpPr>
              <p:grpSpPr>
                <a:xfrm>
                  <a:off x="16287522" y="2829101"/>
                  <a:ext cx="110661" cy="110661"/>
                  <a:chOff x="16287522" y="2829101"/>
                  <a:chExt cx="110661" cy="110661"/>
                </a:xfrm>
                <a:grpFill/>
              </p:grpSpPr>
              <p:sp>
                <p:nvSpPr>
                  <p:cNvPr id="2484" name="Freeform: Shape 2483">
                    <a:extLst>
                      <a:ext uri="{FF2B5EF4-FFF2-40B4-BE49-F238E27FC236}">
                        <a16:creationId xmlns:a16="http://schemas.microsoft.com/office/drawing/2014/main" id="{4B949CAF-39CC-4BF9-AF7B-2FE17C5073EE}"/>
                      </a:ext>
                    </a:extLst>
                  </p:cNvPr>
                  <p:cNvSpPr/>
                  <p:nvPr/>
                </p:nvSpPr>
                <p:spPr>
                  <a:xfrm>
                    <a:off x="1633494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5" name="Freeform: Shape 2484">
                    <a:extLst>
                      <a:ext uri="{FF2B5EF4-FFF2-40B4-BE49-F238E27FC236}">
                        <a16:creationId xmlns:a16="http://schemas.microsoft.com/office/drawing/2014/main" id="{D25A02C3-9943-41E1-B357-E26585FB186A}"/>
                      </a:ext>
                    </a:extLst>
                  </p:cNvPr>
                  <p:cNvSpPr/>
                  <p:nvPr/>
                </p:nvSpPr>
                <p:spPr>
                  <a:xfrm>
                    <a:off x="1628752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2" name="Graphic 7">
                  <a:extLst>
                    <a:ext uri="{FF2B5EF4-FFF2-40B4-BE49-F238E27FC236}">
                      <a16:creationId xmlns:a16="http://schemas.microsoft.com/office/drawing/2014/main" id="{ACB363C8-5549-4E8E-ACFF-FD2D57352A44}"/>
                    </a:ext>
                  </a:extLst>
                </p:cNvPr>
                <p:cNvGrpSpPr/>
                <p:nvPr/>
              </p:nvGrpSpPr>
              <p:grpSpPr>
                <a:xfrm>
                  <a:off x="17077958" y="2829101"/>
                  <a:ext cx="110661" cy="110661"/>
                  <a:chOff x="17077958" y="2829101"/>
                  <a:chExt cx="110661" cy="110661"/>
                </a:xfrm>
                <a:grpFill/>
              </p:grpSpPr>
              <p:sp>
                <p:nvSpPr>
                  <p:cNvPr id="2482" name="Freeform: Shape 2481">
                    <a:extLst>
                      <a:ext uri="{FF2B5EF4-FFF2-40B4-BE49-F238E27FC236}">
                        <a16:creationId xmlns:a16="http://schemas.microsoft.com/office/drawing/2014/main" id="{224D07A6-627D-4B12-94FC-D28DCE344D28}"/>
                      </a:ext>
                    </a:extLst>
                  </p:cNvPr>
                  <p:cNvSpPr/>
                  <p:nvPr/>
                </p:nvSpPr>
                <p:spPr>
                  <a:xfrm>
                    <a:off x="17125384"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3" name="Freeform: Shape 2482">
                    <a:extLst>
                      <a:ext uri="{FF2B5EF4-FFF2-40B4-BE49-F238E27FC236}">
                        <a16:creationId xmlns:a16="http://schemas.microsoft.com/office/drawing/2014/main" id="{977429F2-49D1-4E15-A319-EC04558F1A19}"/>
                      </a:ext>
                    </a:extLst>
                  </p:cNvPr>
                  <p:cNvSpPr/>
                  <p:nvPr/>
                </p:nvSpPr>
                <p:spPr>
                  <a:xfrm>
                    <a:off x="1707795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3" name="Graphic 7">
                  <a:extLst>
                    <a:ext uri="{FF2B5EF4-FFF2-40B4-BE49-F238E27FC236}">
                      <a16:creationId xmlns:a16="http://schemas.microsoft.com/office/drawing/2014/main" id="{6CAD83D4-B709-4F2E-AD5F-F3787CC57175}"/>
                    </a:ext>
                  </a:extLst>
                </p:cNvPr>
                <p:cNvGrpSpPr/>
                <p:nvPr/>
              </p:nvGrpSpPr>
              <p:grpSpPr>
                <a:xfrm>
                  <a:off x="17868395" y="2829101"/>
                  <a:ext cx="110661" cy="110661"/>
                  <a:chOff x="17868395" y="2829101"/>
                  <a:chExt cx="110661" cy="110661"/>
                </a:xfrm>
                <a:grpFill/>
              </p:grpSpPr>
              <p:sp>
                <p:nvSpPr>
                  <p:cNvPr id="2480" name="Freeform: Shape 2479">
                    <a:extLst>
                      <a:ext uri="{FF2B5EF4-FFF2-40B4-BE49-F238E27FC236}">
                        <a16:creationId xmlns:a16="http://schemas.microsoft.com/office/drawing/2014/main" id="{224062FA-7404-4839-8AD6-7B2D6BF72D4D}"/>
                      </a:ext>
                    </a:extLst>
                  </p:cNvPr>
                  <p:cNvSpPr/>
                  <p:nvPr/>
                </p:nvSpPr>
                <p:spPr>
                  <a:xfrm>
                    <a:off x="17915821"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1" name="Freeform: Shape 2480">
                    <a:extLst>
                      <a:ext uri="{FF2B5EF4-FFF2-40B4-BE49-F238E27FC236}">
                        <a16:creationId xmlns:a16="http://schemas.microsoft.com/office/drawing/2014/main" id="{7DD33DDF-CD37-4033-8CCB-074E7FB6414A}"/>
                      </a:ext>
                    </a:extLst>
                  </p:cNvPr>
                  <p:cNvSpPr/>
                  <p:nvPr/>
                </p:nvSpPr>
                <p:spPr>
                  <a:xfrm>
                    <a:off x="1786839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4" name="Graphic 7">
                  <a:extLst>
                    <a:ext uri="{FF2B5EF4-FFF2-40B4-BE49-F238E27FC236}">
                      <a16:creationId xmlns:a16="http://schemas.microsoft.com/office/drawing/2014/main" id="{1BE8289B-0A0E-4094-838B-5BBCB84D01DE}"/>
                    </a:ext>
                  </a:extLst>
                </p:cNvPr>
                <p:cNvGrpSpPr/>
                <p:nvPr/>
              </p:nvGrpSpPr>
              <p:grpSpPr>
                <a:xfrm>
                  <a:off x="18658831" y="2829101"/>
                  <a:ext cx="110661" cy="110661"/>
                  <a:chOff x="18658831" y="2829101"/>
                  <a:chExt cx="110661" cy="110661"/>
                </a:xfrm>
                <a:grpFill/>
              </p:grpSpPr>
              <p:sp>
                <p:nvSpPr>
                  <p:cNvPr id="2478" name="Freeform: Shape 2477">
                    <a:extLst>
                      <a:ext uri="{FF2B5EF4-FFF2-40B4-BE49-F238E27FC236}">
                        <a16:creationId xmlns:a16="http://schemas.microsoft.com/office/drawing/2014/main" id="{B9AEF361-F018-411D-BA51-4B84E23993E6}"/>
                      </a:ext>
                    </a:extLst>
                  </p:cNvPr>
                  <p:cNvSpPr/>
                  <p:nvPr/>
                </p:nvSpPr>
                <p:spPr>
                  <a:xfrm>
                    <a:off x="1870625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79" name="Freeform: Shape 2478">
                    <a:extLst>
                      <a:ext uri="{FF2B5EF4-FFF2-40B4-BE49-F238E27FC236}">
                        <a16:creationId xmlns:a16="http://schemas.microsoft.com/office/drawing/2014/main" id="{E023CE6F-BA80-44C0-8324-ACB5C350D310}"/>
                      </a:ext>
                    </a:extLst>
                  </p:cNvPr>
                  <p:cNvSpPr/>
                  <p:nvPr/>
                </p:nvSpPr>
                <p:spPr>
                  <a:xfrm>
                    <a:off x="18658831"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75" name="Graphic 7">
                  <a:extLst>
                    <a:ext uri="{FF2B5EF4-FFF2-40B4-BE49-F238E27FC236}">
                      <a16:creationId xmlns:a16="http://schemas.microsoft.com/office/drawing/2014/main" id="{F2634D77-EC1E-4468-BA7F-094F6E9D198D}"/>
                    </a:ext>
                  </a:extLst>
                </p:cNvPr>
                <p:cNvGrpSpPr/>
                <p:nvPr/>
              </p:nvGrpSpPr>
              <p:grpSpPr>
                <a:xfrm>
                  <a:off x="19449268" y="2829101"/>
                  <a:ext cx="110661" cy="110661"/>
                  <a:chOff x="19449268" y="2829101"/>
                  <a:chExt cx="110661" cy="110661"/>
                </a:xfrm>
                <a:grpFill/>
              </p:grpSpPr>
              <p:sp>
                <p:nvSpPr>
                  <p:cNvPr id="2476" name="Freeform: Shape 2475">
                    <a:extLst>
                      <a:ext uri="{FF2B5EF4-FFF2-40B4-BE49-F238E27FC236}">
                        <a16:creationId xmlns:a16="http://schemas.microsoft.com/office/drawing/2014/main" id="{79FAE4AF-7695-40DF-8CC4-12EE83A88B59}"/>
                      </a:ext>
                    </a:extLst>
                  </p:cNvPr>
                  <p:cNvSpPr/>
                  <p:nvPr/>
                </p:nvSpPr>
                <p:spPr>
                  <a:xfrm>
                    <a:off x="19496694"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77" name="Freeform: Shape 2476">
                    <a:extLst>
                      <a:ext uri="{FF2B5EF4-FFF2-40B4-BE49-F238E27FC236}">
                        <a16:creationId xmlns:a16="http://schemas.microsoft.com/office/drawing/2014/main" id="{0814BDF3-386C-4250-88A2-EB3F2AACC5CA}"/>
                      </a:ext>
                    </a:extLst>
                  </p:cNvPr>
                  <p:cNvSpPr/>
                  <p:nvPr/>
                </p:nvSpPr>
                <p:spPr>
                  <a:xfrm>
                    <a:off x="19449268"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3" name="Graphic 7">
                <a:extLst>
                  <a:ext uri="{FF2B5EF4-FFF2-40B4-BE49-F238E27FC236}">
                    <a16:creationId xmlns:a16="http://schemas.microsoft.com/office/drawing/2014/main" id="{60C5C433-4406-494A-B15F-64FF5304A87F}"/>
                  </a:ext>
                </a:extLst>
              </p:cNvPr>
              <p:cNvGrpSpPr/>
              <p:nvPr/>
            </p:nvGrpSpPr>
            <p:grpSpPr>
              <a:xfrm>
                <a:off x="13125775" y="3619537"/>
                <a:ext cx="6434153" cy="110661"/>
                <a:chOff x="13125775" y="3619537"/>
                <a:chExt cx="6434153" cy="110661"/>
              </a:xfrm>
              <a:grpFill/>
            </p:grpSpPr>
            <p:grpSp>
              <p:nvGrpSpPr>
                <p:cNvPr id="2440" name="Graphic 7">
                  <a:extLst>
                    <a:ext uri="{FF2B5EF4-FFF2-40B4-BE49-F238E27FC236}">
                      <a16:creationId xmlns:a16="http://schemas.microsoft.com/office/drawing/2014/main" id="{4147D207-E19B-4C5E-945A-D5D5783789AF}"/>
                    </a:ext>
                  </a:extLst>
                </p:cNvPr>
                <p:cNvGrpSpPr/>
                <p:nvPr/>
              </p:nvGrpSpPr>
              <p:grpSpPr>
                <a:xfrm>
                  <a:off x="13125775" y="3619537"/>
                  <a:ext cx="110661" cy="110661"/>
                  <a:chOff x="13125775" y="3619537"/>
                  <a:chExt cx="110661" cy="110661"/>
                </a:xfrm>
                <a:grpFill/>
              </p:grpSpPr>
              <p:sp>
                <p:nvSpPr>
                  <p:cNvPr id="2465" name="Freeform: Shape 2464">
                    <a:extLst>
                      <a:ext uri="{FF2B5EF4-FFF2-40B4-BE49-F238E27FC236}">
                        <a16:creationId xmlns:a16="http://schemas.microsoft.com/office/drawing/2014/main" id="{7BAE9419-FD52-45A7-9497-A713EAF4970D}"/>
                      </a:ext>
                    </a:extLst>
                  </p:cNvPr>
                  <p:cNvSpPr/>
                  <p:nvPr/>
                </p:nvSpPr>
                <p:spPr>
                  <a:xfrm>
                    <a:off x="1317320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6" name="Freeform: Shape 2465">
                    <a:extLst>
                      <a:ext uri="{FF2B5EF4-FFF2-40B4-BE49-F238E27FC236}">
                        <a16:creationId xmlns:a16="http://schemas.microsoft.com/office/drawing/2014/main" id="{FE932181-C382-4B65-8D87-18E2A2F830B9}"/>
                      </a:ext>
                    </a:extLst>
                  </p:cNvPr>
                  <p:cNvSpPr/>
                  <p:nvPr/>
                </p:nvSpPr>
                <p:spPr>
                  <a:xfrm>
                    <a:off x="1312577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1" name="Graphic 7">
                  <a:extLst>
                    <a:ext uri="{FF2B5EF4-FFF2-40B4-BE49-F238E27FC236}">
                      <a16:creationId xmlns:a16="http://schemas.microsoft.com/office/drawing/2014/main" id="{0B6840A0-C99B-4839-AE52-B2C5F4770445}"/>
                    </a:ext>
                  </a:extLst>
                </p:cNvPr>
                <p:cNvGrpSpPr/>
                <p:nvPr/>
              </p:nvGrpSpPr>
              <p:grpSpPr>
                <a:xfrm>
                  <a:off x="13916212" y="3619537"/>
                  <a:ext cx="110661" cy="110661"/>
                  <a:chOff x="13916212" y="3619537"/>
                  <a:chExt cx="110661" cy="110661"/>
                </a:xfrm>
                <a:grpFill/>
              </p:grpSpPr>
              <p:sp>
                <p:nvSpPr>
                  <p:cNvPr id="2463" name="Freeform: Shape 2462">
                    <a:extLst>
                      <a:ext uri="{FF2B5EF4-FFF2-40B4-BE49-F238E27FC236}">
                        <a16:creationId xmlns:a16="http://schemas.microsoft.com/office/drawing/2014/main" id="{CCE075AE-1252-4EDB-B537-432823C66D79}"/>
                      </a:ext>
                    </a:extLst>
                  </p:cNvPr>
                  <p:cNvSpPr/>
                  <p:nvPr/>
                </p:nvSpPr>
                <p:spPr>
                  <a:xfrm>
                    <a:off x="1396363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4" name="Freeform: Shape 2463">
                    <a:extLst>
                      <a:ext uri="{FF2B5EF4-FFF2-40B4-BE49-F238E27FC236}">
                        <a16:creationId xmlns:a16="http://schemas.microsoft.com/office/drawing/2014/main" id="{DB2624E4-6292-4487-ABDE-22089FC87084}"/>
                      </a:ext>
                    </a:extLst>
                  </p:cNvPr>
                  <p:cNvSpPr/>
                  <p:nvPr/>
                </p:nvSpPr>
                <p:spPr>
                  <a:xfrm>
                    <a:off x="1391621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2" name="Graphic 7">
                  <a:extLst>
                    <a:ext uri="{FF2B5EF4-FFF2-40B4-BE49-F238E27FC236}">
                      <a16:creationId xmlns:a16="http://schemas.microsoft.com/office/drawing/2014/main" id="{1550C590-22E8-45F4-84F9-7C5816588919}"/>
                    </a:ext>
                  </a:extLst>
                </p:cNvPr>
                <p:cNvGrpSpPr/>
                <p:nvPr/>
              </p:nvGrpSpPr>
              <p:grpSpPr>
                <a:xfrm>
                  <a:off x="14706648" y="3619537"/>
                  <a:ext cx="110661" cy="110661"/>
                  <a:chOff x="14706648" y="3619537"/>
                  <a:chExt cx="110661" cy="110661"/>
                </a:xfrm>
                <a:grpFill/>
              </p:grpSpPr>
              <p:sp>
                <p:nvSpPr>
                  <p:cNvPr id="2461" name="Freeform: Shape 2460">
                    <a:extLst>
                      <a:ext uri="{FF2B5EF4-FFF2-40B4-BE49-F238E27FC236}">
                        <a16:creationId xmlns:a16="http://schemas.microsoft.com/office/drawing/2014/main" id="{EE112F3A-7D34-469A-A46E-D22CB7A23FA7}"/>
                      </a:ext>
                    </a:extLst>
                  </p:cNvPr>
                  <p:cNvSpPr/>
                  <p:nvPr/>
                </p:nvSpPr>
                <p:spPr>
                  <a:xfrm>
                    <a:off x="1475407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2" name="Freeform: Shape 2461">
                    <a:extLst>
                      <a:ext uri="{FF2B5EF4-FFF2-40B4-BE49-F238E27FC236}">
                        <a16:creationId xmlns:a16="http://schemas.microsoft.com/office/drawing/2014/main" id="{A0BF5583-B957-42F3-8D73-BF753C90CFA0}"/>
                      </a:ext>
                    </a:extLst>
                  </p:cNvPr>
                  <p:cNvSpPr/>
                  <p:nvPr/>
                </p:nvSpPr>
                <p:spPr>
                  <a:xfrm>
                    <a:off x="1470664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3" name="Graphic 7">
                  <a:extLst>
                    <a:ext uri="{FF2B5EF4-FFF2-40B4-BE49-F238E27FC236}">
                      <a16:creationId xmlns:a16="http://schemas.microsoft.com/office/drawing/2014/main" id="{79EC0725-EA7B-4170-BE32-EB55064C6AEA}"/>
                    </a:ext>
                  </a:extLst>
                </p:cNvPr>
                <p:cNvGrpSpPr/>
                <p:nvPr/>
              </p:nvGrpSpPr>
              <p:grpSpPr>
                <a:xfrm>
                  <a:off x="15497085" y="3619537"/>
                  <a:ext cx="110661" cy="110661"/>
                  <a:chOff x="15497085" y="3619537"/>
                  <a:chExt cx="110661" cy="110661"/>
                </a:xfrm>
                <a:grpFill/>
              </p:grpSpPr>
              <p:sp>
                <p:nvSpPr>
                  <p:cNvPr id="2459" name="Freeform: Shape 2458">
                    <a:extLst>
                      <a:ext uri="{FF2B5EF4-FFF2-40B4-BE49-F238E27FC236}">
                        <a16:creationId xmlns:a16="http://schemas.microsoft.com/office/drawing/2014/main" id="{816766B3-358C-438F-91F3-5CDC85476379}"/>
                      </a:ext>
                    </a:extLst>
                  </p:cNvPr>
                  <p:cNvSpPr/>
                  <p:nvPr/>
                </p:nvSpPr>
                <p:spPr>
                  <a:xfrm>
                    <a:off x="1554451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0" name="Freeform: Shape 2459">
                    <a:extLst>
                      <a:ext uri="{FF2B5EF4-FFF2-40B4-BE49-F238E27FC236}">
                        <a16:creationId xmlns:a16="http://schemas.microsoft.com/office/drawing/2014/main" id="{ACC51FAC-92FC-4D86-B178-58E71D778CB8}"/>
                      </a:ext>
                    </a:extLst>
                  </p:cNvPr>
                  <p:cNvSpPr/>
                  <p:nvPr/>
                </p:nvSpPr>
                <p:spPr>
                  <a:xfrm>
                    <a:off x="1549708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4" name="Graphic 7">
                  <a:extLst>
                    <a:ext uri="{FF2B5EF4-FFF2-40B4-BE49-F238E27FC236}">
                      <a16:creationId xmlns:a16="http://schemas.microsoft.com/office/drawing/2014/main" id="{46C82819-9DDE-4890-9DD8-137CEF86944B}"/>
                    </a:ext>
                  </a:extLst>
                </p:cNvPr>
                <p:cNvGrpSpPr/>
                <p:nvPr/>
              </p:nvGrpSpPr>
              <p:grpSpPr>
                <a:xfrm>
                  <a:off x="16287522" y="3619537"/>
                  <a:ext cx="110661" cy="110661"/>
                  <a:chOff x="16287522" y="3619537"/>
                  <a:chExt cx="110661" cy="110661"/>
                </a:xfrm>
                <a:grpFill/>
              </p:grpSpPr>
              <p:sp>
                <p:nvSpPr>
                  <p:cNvPr id="2457" name="Freeform: Shape 2456">
                    <a:extLst>
                      <a:ext uri="{FF2B5EF4-FFF2-40B4-BE49-F238E27FC236}">
                        <a16:creationId xmlns:a16="http://schemas.microsoft.com/office/drawing/2014/main" id="{E77B628C-930F-4026-A23F-D751D367E584}"/>
                      </a:ext>
                    </a:extLst>
                  </p:cNvPr>
                  <p:cNvSpPr/>
                  <p:nvPr/>
                </p:nvSpPr>
                <p:spPr>
                  <a:xfrm>
                    <a:off x="1633494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8" name="Freeform: Shape 2457">
                    <a:extLst>
                      <a:ext uri="{FF2B5EF4-FFF2-40B4-BE49-F238E27FC236}">
                        <a16:creationId xmlns:a16="http://schemas.microsoft.com/office/drawing/2014/main" id="{E8FC0061-F99E-4C35-897A-D30A44C995C4}"/>
                      </a:ext>
                    </a:extLst>
                  </p:cNvPr>
                  <p:cNvSpPr/>
                  <p:nvPr/>
                </p:nvSpPr>
                <p:spPr>
                  <a:xfrm>
                    <a:off x="1628752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5" name="Graphic 7">
                  <a:extLst>
                    <a:ext uri="{FF2B5EF4-FFF2-40B4-BE49-F238E27FC236}">
                      <a16:creationId xmlns:a16="http://schemas.microsoft.com/office/drawing/2014/main" id="{26A49ABC-C61E-49A0-B0D3-E6F79A82031A}"/>
                    </a:ext>
                  </a:extLst>
                </p:cNvPr>
                <p:cNvGrpSpPr/>
                <p:nvPr/>
              </p:nvGrpSpPr>
              <p:grpSpPr>
                <a:xfrm>
                  <a:off x="17077958" y="3619537"/>
                  <a:ext cx="110661" cy="110661"/>
                  <a:chOff x="17077958" y="3619537"/>
                  <a:chExt cx="110661" cy="110661"/>
                </a:xfrm>
                <a:grpFill/>
              </p:grpSpPr>
              <p:sp>
                <p:nvSpPr>
                  <p:cNvPr id="2455" name="Freeform: Shape 2454">
                    <a:extLst>
                      <a:ext uri="{FF2B5EF4-FFF2-40B4-BE49-F238E27FC236}">
                        <a16:creationId xmlns:a16="http://schemas.microsoft.com/office/drawing/2014/main" id="{37883486-4683-45D9-B640-AC9124F57730}"/>
                      </a:ext>
                    </a:extLst>
                  </p:cNvPr>
                  <p:cNvSpPr/>
                  <p:nvPr/>
                </p:nvSpPr>
                <p:spPr>
                  <a:xfrm>
                    <a:off x="17125384"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6" name="Freeform: Shape 2455">
                    <a:extLst>
                      <a:ext uri="{FF2B5EF4-FFF2-40B4-BE49-F238E27FC236}">
                        <a16:creationId xmlns:a16="http://schemas.microsoft.com/office/drawing/2014/main" id="{9098FE89-1428-4BC4-A2D1-AF56A23BFBF7}"/>
                      </a:ext>
                    </a:extLst>
                  </p:cNvPr>
                  <p:cNvSpPr/>
                  <p:nvPr/>
                </p:nvSpPr>
                <p:spPr>
                  <a:xfrm>
                    <a:off x="1707795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6" name="Graphic 7">
                  <a:extLst>
                    <a:ext uri="{FF2B5EF4-FFF2-40B4-BE49-F238E27FC236}">
                      <a16:creationId xmlns:a16="http://schemas.microsoft.com/office/drawing/2014/main" id="{C9C66491-67C8-4720-A67D-62D8E20E2A0E}"/>
                    </a:ext>
                  </a:extLst>
                </p:cNvPr>
                <p:cNvGrpSpPr/>
                <p:nvPr/>
              </p:nvGrpSpPr>
              <p:grpSpPr>
                <a:xfrm>
                  <a:off x="17868395" y="3619537"/>
                  <a:ext cx="110661" cy="110661"/>
                  <a:chOff x="17868395" y="3619537"/>
                  <a:chExt cx="110661" cy="110661"/>
                </a:xfrm>
                <a:grpFill/>
              </p:grpSpPr>
              <p:sp>
                <p:nvSpPr>
                  <p:cNvPr id="2453" name="Freeform: Shape 2452">
                    <a:extLst>
                      <a:ext uri="{FF2B5EF4-FFF2-40B4-BE49-F238E27FC236}">
                        <a16:creationId xmlns:a16="http://schemas.microsoft.com/office/drawing/2014/main" id="{35A17176-B7FE-4108-9106-CD87C1173EDF}"/>
                      </a:ext>
                    </a:extLst>
                  </p:cNvPr>
                  <p:cNvSpPr/>
                  <p:nvPr/>
                </p:nvSpPr>
                <p:spPr>
                  <a:xfrm>
                    <a:off x="17915821"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4" name="Freeform: Shape 2453">
                    <a:extLst>
                      <a:ext uri="{FF2B5EF4-FFF2-40B4-BE49-F238E27FC236}">
                        <a16:creationId xmlns:a16="http://schemas.microsoft.com/office/drawing/2014/main" id="{BEEEF5A6-C3DB-4D54-B782-2684A7DB218C}"/>
                      </a:ext>
                    </a:extLst>
                  </p:cNvPr>
                  <p:cNvSpPr/>
                  <p:nvPr/>
                </p:nvSpPr>
                <p:spPr>
                  <a:xfrm>
                    <a:off x="1786839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7" name="Graphic 7">
                  <a:extLst>
                    <a:ext uri="{FF2B5EF4-FFF2-40B4-BE49-F238E27FC236}">
                      <a16:creationId xmlns:a16="http://schemas.microsoft.com/office/drawing/2014/main" id="{13FE4361-59D5-48DE-85FC-BEFD86862311}"/>
                    </a:ext>
                  </a:extLst>
                </p:cNvPr>
                <p:cNvGrpSpPr/>
                <p:nvPr/>
              </p:nvGrpSpPr>
              <p:grpSpPr>
                <a:xfrm>
                  <a:off x="18658831" y="3619537"/>
                  <a:ext cx="110661" cy="110661"/>
                  <a:chOff x="18658831" y="3619537"/>
                  <a:chExt cx="110661" cy="110661"/>
                </a:xfrm>
                <a:grpFill/>
              </p:grpSpPr>
              <p:sp>
                <p:nvSpPr>
                  <p:cNvPr id="2451" name="Freeform: Shape 2450">
                    <a:extLst>
                      <a:ext uri="{FF2B5EF4-FFF2-40B4-BE49-F238E27FC236}">
                        <a16:creationId xmlns:a16="http://schemas.microsoft.com/office/drawing/2014/main" id="{DC7A63D2-3110-4D0C-980E-3DCC44E2A9EE}"/>
                      </a:ext>
                    </a:extLst>
                  </p:cNvPr>
                  <p:cNvSpPr/>
                  <p:nvPr/>
                </p:nvSpPr>
                <p:spPr>
                  <a:xfrm>
                    <a:off x="1870625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2" name="Freeform: Shape 2451">
                    <a:extLst>
                      <a:ext uri="{FF2B5EF4-FFF2-40B4-BE49-F238E27FC236}">
                        <a16:creationId xmlns:a16="http://schemas.microsoft.com/office/drawing/2014/main" id="{C1D16B93-737F-432C-BB15-1F9460111BE8}"/>
                      </a:ext>
                    </a:extLst>
                  </p:cNvPr>
                  <p:cNvSpPr/>
                  <p:nvPr/>
                </p:nvSpPr>
                <p:spPr>
                  <a:xfrm>
                    <a:off x="18658831"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48" name="Graphic 7">
                  <a:extLst>
                    <a:ext uri="{FF2B5EF4-FFF2-40B4-BE49-F238E27FC236}">
                      <a16:creationId xmlns:a16="http://schemas.microsoft.com/office/drawing/2014/main" id="{94CA4597-337B-4C2C-8429-46F6122860BC}"/>
                    </a:ext>
                  </a:extLst>
                </p:cNvPr>
                <p:cNvGrpSpPr/>
                <p:nvPr/>
              </p:nvGrpSpPr>
              <p:grpSpPr>
                <a:xfrm>
                  <a:off x="19449268" y="3619537"/>
                  <a:ext cx="110661" cy="110661"/>
                  <a:chOff x="19449268" y="3619537"/>
                  <a:chExt cx="110661" cy="110661"/>
                </a:xfrm>
                <a:grpFill/>
              </p:grpSpPr>
              <p:sp>
                <p:nvSpPr>
                  <p:cNvPr id="2449" name="Freeform: Shape 2448">
                    <a:extLst>
                      <a:ext uri="{FF2B5EF4-FFF2-40B4-BE49-F238E27FC236}">
                        <a16:creationId xmlns:a16="http://schemas.microsoft.com/office/drawing/2014/main" id="{457953F0-D4A9-4C30-85BF-FEFC58A89B84}"/>
                      </a:ext>
                    </a:extLst>
                  </p:cNvPr>
                  <p:cNvSpPr/>
                  <p:nvPr/>
                </p:nvSpPr>
                <p:spPr>
                  <a:xfrm>
                    <a:off x="19496694"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0" name="Freeform: Shape 2449">
                    <a:extLst>
                      <a:ext uri="{FF2B5EF4-FFF2-40B4-BE49-F238E27FC236}">
                        <a16:creationId xmlns:a16="http://schemas.microsoft.com/office/drawing/2014/main" id="{AF75509D-E161-4383-A2A6-85070EEE375B}"/>
                      </a:ext>
                    </a:extLst>
                  </p:cNvPr>
                  <p:cNvSpPr/>
                  <p:nvPr/>
                </p:nvSpPr>
                <p:spPr>
                  <a:xfrm>
                    <a:off x="19449268"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4" name="Graphic 7">
                <a:extLst>
                  <a:ext uri="{FF2B5EF4-FFF2-40B4-BE49-F238E27FC236}">
                    <a16:creationId xmlns:a16="http://schemas.microsoft.com/office/drawing/2014/main" id="{48F54092-5E7D-45F8-9092-FBE97C242046}"/>
                  </a:ext>
                </a:extLst>
              </p:cNvPr>
              <p:cNvGrpSpPr/>
              <p:nvPr/>
            </p:nvGrpSpPr>
            <p:grpSpPr>
              <a:xfrm>
                <a:off x="13125775" y="4409974"/>
                <a:ext cx="6434153" cy="110661"/>
                <a:chOff x="13125775" y="4409974"/>
                <a:chExt cx="6434153" cy="110661"/>
              </a:xfrm>
              <a:grpFill/>
            </p:grpSpPr>
            <p:grpSp>
              <p:nvGrpSpPr>
                <p:cNvPr id="2413" name="Graphic 7">
                  <a:extLst>
                    <a:ext uri="{FF2B5EF4-FFF2-40B4-BE49-F238E27FC236}">
                      <a16:creationId xmlns:a16="http://schemas.microsoft.com/office/drawing/2014/main" id="{9214E397-8C8A-4DFC-AED6-3CA46DAF4E34}"/>
                    </a:ext>
                  </a:extLst>
                </p:cNvPr>
                <p:cNvGrpSpPr/>
                <p:nvPr/>
              </p:nvGrpSpPr>
              <p:grpSpPr>
                <a:xfrm>
                  <a:off x="13125775" y="4409974"/>
                  <a:ext cx="110661" cy="110661"/>
                  <a:chOff x="13125775" y="4409974"/>
                  <a:chExt cx="110661" cy="110661"/>
                </a:xfrm>
                <a:grpFill/>
              </p:grpSpPr>
              <p:sp>
                <p:nvSpPr>
                  <p:cNvPr id="2438" name="Freeform: Shape 2437">
                    <a:extLst>
                      <a:ext uri="{FF2B5EF4-FFF2-40B4-BE49-F238E27FC236}">
                        <a16:creationId xmlns:a16="http://schemas.microsoft.com/office/drawing/2014/main" id="{E43063FD-7868-4DEC-AD60-66FC026F7C80}"/>
                      </a:ext>
                    </a:extLst>
                  </p:cNvPr>
                  <p:cNvSpPr/>
                  <p:nvPr/>
                </p:nvSpPr>
                <p:spPr>
                  <a:xfrm>
                    <a:off x="1317320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9" name="Freeform: Shape 2438">
                    <a:extLst>
                      <a:ext uri="{FF2B5EF4-FFF2-40B4-BE49-F238E27FC236}">
                        <a16:creationId xmlns:a16="http://schemas.microsoft.com/office/drawing/2014/main" id="{C38C9644-4C01-418E-AF40-E0A19896C1B6}"/>
                      </a:ext>
                    </a:extLst>
                  </p:cNvPr>
                  <p:cNvSpPr/>
                  <p:nvPr/>
                </p:nvSpPr>
                <p:spPr>
                  <a:xfrm>
                    <a:off x="1312577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4" name="Graphic 7">
                  <a:extLst>
                    <a:ext uri="{FF2B5EF4-FFF2-40B4-BE49-F238E27FC236}">
                      <a16:creationId xmlns:a16="http://schemas.microsoft.com/office/drawing/2014/main" id="{5E20A51D-CD86-43C6-8719-0542B90F7D25}"/>
                    </a:ext>
                  </a:extLst>
                </p:cNvPr>
                <p:cNvGrpSpPr/>
                <p:nvPr/>
              </p:nvGrpSpPr>
              <p:grpSpPr>
                <a:xfrm>
                  <a:off x="13916212" y="4409974"/>
                  <a:ext cx="110661" cy="110661"/>
                  <a:chOff x="13916212" y="4409974"/>
                  <a:chExt cx="110661" cy="110661"/>
                </a:xfrm>
                <a:grpFill/>
              </p:grpSpPr>
              <p:sp>
                <p:nvSpPr>
                  <p:cNvPr id="2436" name="Freeform: Shape 2435">
                    <a:extLst>
                      <a:ext uri="{FF2B5EF4-FFF2-40B4-BE49-F238E27FC236}">
                        <a16:creationId xmlns:a16="http://schemas.microsoft.com/office/drawing/2014/main" id="{9C573EC3-51BE-4631-9404-CFF92874F719}"/>
                      </a:ext>
                    </a:extLst>
                  </p:cNvPr>
                  <p:cNvSpPr/>
                  <p:nvPr/>
                </p:nvSpPr>
                <p:spPr>
                  <a:xfrm>
                    <a:off x="1396363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7" name="Freeform: Shape 2436">
                    <a:extLst>
                      <a:ext uri="{FF2B5EF4-FFF2-40B4-BE49-F238E27FC236}">
                        <a16:creationId xmlns:a16="http://schemas.microsoft.com/office/drawing/2014/main" id="{53F57F51-F52D-4514-9FBB-816AB4707733}"/>
                      </a:ext>
                    </a:extLst>
                  </p:cNvPr>
                  <p:cNvSpPr/>
                  <p:nvPr/>
                </p:nvSpPr>
                <p:spPr>
                  <a:xfrm>
                    <a:off x="1391621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5" name="Graphic 7">
                  <a:extLst>
                    <a:ext uri="{FF2B5EF4-FFF2-40B4-BE49-F238E27FC236}">
                      <a16:creationId xmlns:a16="http://schemas.microsoft.com/office/drawing/2014/main" id="{EDDE2044-9B93-430A-B8AB-C4D551EBB682}"/>
                    </a:ext>
                  </a:extLst>
                </p:cNvPr>
                <p:cNvGrpSpPr/>
                <p:nvPr/>
              </p:nvGrpSpPr>
              <p:grpSpPr>
                <a:xfrm>
                  <a:off x="14706648" y="4409974"/>
                  <a:ext cx="110661" cy="110661"/>
                  <a:chOff x="14706648" y="4409974"/>
                  <a:chExt cx="110661" cy="110661"/>
                </a:xfrm>
                <a:grpFill/>
              </p:grpSpPr>
              <p:sp>
                <p:nvSpPr>
                  <p:cNvPr id="2434" name="Freeform: Shape 2433">
                    <a:extLst>
                      <a:ext uri="{FF2B5EF4-FFF2-40B4-BE49-F238E27FC236}">
                        <a16:creationId xmlns:a16="http://schemas.microsoft.com/office/drawing/2014/main" id="{730F5234-D5B6-4C0D-A993-8DF563501C3E}"/>
                      </a:ext>
                    </a:extLst>
                  </p:cNvPr>
                  <p:cNvSpPr/>
                  <p:nvPr/>
                </p:nvSpPr>
                <p:spPr>
                  <a:xfrm>
                    <a:off x="1475407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5" name="Freeform: Shape 2434">
                    <a:extLst>
                      <a:ext uri="{FF2B5EF4-FFF2-40B4-BE49-F238E27FC236}">
                        <a16:creationId xmlns:a16="http://schemas.microsoft.com/office/drawing/2014/main" id="{62EB6D28-6E17-49C0-AFCB-2792C5B014FC}"/>
                      </a:ext>
                    </a:extLst>
                  </p:cNvPr>
                  <p:cNvSpPr/>
                  <p:nvPr/>
                </p:nvSpPr>
                <p:spPr>
                  <a:xfrm>
                    <a:off x="1470664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6" name="Graphic 7">
                  <a:extLst>
                    <a:ext uri="{FF2B5EF4-FFF2-40B4-BE49-F238E27FC236}">
                      <a16:creationId xmlns:a16="http://schemas.microsoft.com/office/drawing/2014/main" id="{38160E58-7B46-457B-8AB9-DE4E191E6EE1}"/>
                    </a:ext>
                  </a:extLst>
                </p:cNvPr>
                <p:cNvGrpSpPr/>
                <p:nvPr/>
              </p:nvGrpSpPr>
              <p:grpSpPr>
                <a:xfrm>
                  <a:off x="15497085" y="4409974"/>
                  <a:ext cx="110661" cy="110661"/>
                  <a:chOff x="15497085" y="4409974"/>
                  <a:chExt cx="110661" cy="110661"/>
                </a:xfrm>
                <a:grpFill/>
              </p:grpSpPr>
              <p:sp>
                <p:nvSpPr>
                  <p:cNvPr id="2432" name="Freeform: Shape 2431">
                    <a:extLst>
                      <a:ext uri="{FF2B5EF4-FFF2-40B4-BE49-F238E27FC236}">
                        <a16:creationId xmlns:a16="http://schemas.microsoft.com/office/drawing/2014/main" id="{A7920C7F-4878-4AB6-B222-0B4D69FFDE8E}"/>
                      </a:ext>
                    </a:extLst>
                  </p:cNvPr>
                  <p:cNvSpPr/>
                  <p:nvPr/>
                </p:nvSpPr>
                <p:spPr>
                  <a:xfrm>
                    <a:off x="1554451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3" name="Freeform: Shape 2432">
                    <a:extLst>
                      <a:ext uri="{FF2B5EF4-FFF2-40B4-BE49-F238E27FC236}">
                        <a16:creationId xmlns:a16="http://schemas.microsoft.com/office/drawing/2014/main" id="{E9FE1B5C-0C8D-4C8D-B125-1A033F99655C}"/>
                      </a:ext>
                    </a:extLst>
                  </p:cNvPr>
                  <p:cNvSpPr/>
                  <p:nvPr/>
                </p:nvSpPr>
                <p:spPr>
                  <a:xfrm>
                    <a:off x="1549708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7" name="Graphic 7">
                  <a:extLst>
                    <a:ext uri="{FF2B5EF4-FFF2-40B4-BE49-F238E27FC236}">
                      <a16:creationId xmlns:a16="http://schemas.microsoft.com/office/drawing/2014/main" id="{42661618-E491-4BC8-84E8-B36DF1477A64}"/>
                    </a:ext>
                  </a:extLst>
                </p:cNvPr>
                <p:cNvGrpSpPr/>
                <p:nvPr/>
              </p:nvGrpSpPr>
              <p:grpSpPr>
                <a:xfrm>
                  <a:off x="16287522" y="4409974"/>
                  <a:ext cx="110661" cy="110661"/>
                  <a:chOff x="16287522" y="4409974"/>
                  <a:chExt cx="110661" cy="110661"/>
                </a:xfrm>
                <a:grpFill/>
              </p:grpSpPr>
              <p:sp>
                <p:nvSpPr>
                  <p:cNvPr id="2430" name="Freeform: Shape 2429">
                    <a:extLst>
                      <a:ext uri="{FF2B5EF4-FFF2-40B4-BE49-F238E27FC236}">
                        <a16:creationId xmlns:a16="http://schemas.microsoft.com/office/drawing/2014/main" id="{F2335860-0245-4B03-A476-1FBF4CE77DF4}"/>
                      </a:ext>
                    </a:extLst>
                  </p:cNvPr>
                  <p:cNvSpPr/>
                  <p:nvPr/>
                </p:nvSpPr>
                <p:spPr>
                  <a:xfrm>
                    <a:off x="1633494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1" name="Freeform: Shape 2430">
                    <a:extLst>
                      <a:ext uri="{FF2B5EF4-FFF2-40B4-BE49-F238E27FC236}">
                        <a16:creationId xmlns:a16="http://schemas.microsoft.com/office/drawing/2014/main" id="{1824FD08-40A9-4FBB-851B-58CA16F433D3}"/>
                      </a:ext>
                    </a:extLst>
                  </p:cNvPr>
                  <p:cNvSpPr/>
                  <p:nvPr/>
                </p:nvSpPr>
                <p:spPr>
                  <a:xfrm>
                    <a:off x="1628752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8" name="Graphic 7">
                  <a:extLst>
                    <a:ext uri="{FF2B5EF4-FFF2-40B4-BE49-F238E27FC236}">
                      <a16:creationId xmlns:a16="http://schemas.microsoft.com/office/drawing/2014/main" id="{64BC8506-BCA3-4FEA-A0E0-19DC493FC5E5}"/>
                    </a:ext>
                  </a:extLst>
                </p:cNvPr>
                <p:cNvGrpSpPr/>
                <p:nvPr/>
              </p:nvGrpSpPr>
              <p:grpSpPr>
                <a:xfrm>
                  <a:off x="17077958" y="4409974"/>
                  <a:ext cx="110661" cy="110661"/>
                  <a:chOff x="17077958" y="4409974"/>
                  <a:chExt cx="110661" cy="110661"/>
                </a:xfrm>
                <a:grpFill/>
              </p:grpSpPr>
              <p:sp>
                <p:nvSpPr>
                  <p:cNvPr id="2428" name="Freeform: Shape 2427">
                    <a:extLst>
                      <a:ext uri="{FF2B5EF4-FFF2-40B4-BE49-F238E27FC236}">
                        <a16:creationId xmlns:a16="http://schemas.microsoft.com/office/drawing/2014/main" id="{6CDA94AC-4394-416F-AF93-B7DB1AF0995A}"/>
                      </a:ext>
                    </a:extLst>
                  </p:cNvPr>
                  <p:cNvSpPr/>
                  <p:nvPr/>
                </p:nvSpPr>
                <p:spPr>
                  <a:xfrm>
                    <a:off x="17125384"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9" name="Freeform: Shape 2428">
                    <a:extLst>
                      <a:ext uri="{FF2B5EF4-FFF2-40B4-BE49-F238E27FC236}">
                        <a16:creationId xmlns:a16="http://schemas.microsoft.com/office/drawing/2014/main" id="{2E81A0AA-811B-4C1B-AEDF-6CE2F92AE537}"/>
                      </a:ext>
                    </a:extLst>
                  </p:cNvPr>
                  <p:cNvSpPr/>
                  <p:nvPr/>
                </p:nvSpPr>
                <p:spPr>
                  <a:xfrm>
                    <a:off x="1707795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19" name="Graphic 7">
                  <a:extLst>
                    <a:ext uri="{FF2B5EF4-FFF2-40B4-BE49-F238E27FC236}">
                      <a16:creationId xmlns:a16="http://schemas.microsoft.com/office/drawing/2014/main" id="{ED63CAFA-C9CA-4983-BFC3-61EFDBA127D2}"/>
                    </a:ext>
                  </a:extLst>
                </p:cNvPr>
                <p:cNvGrpSpPr/>
                <p:nvPr/>
              </p:nvGrpSpPr>
              <p:grpSpPr>
                <a:xfrm>
                  <a:off x="17868395" y="4409974"/>
                  <a:ext cx="110661" cy="110661"/>
                  <a:chOff x="17868395" y="4409974"/>
                  <a:chExt cx="110661" cy="110661"/>
                </a:xfrm>
                <a:grpFill/>
              </p:grpSpPr>
              <p:sp>
                <p:nvSpPr>
                  <p:cNvPr id="2426" name="Freeform: Shape 2425">
                    <a:extLst>
                      <a:ext uri="{FF2B5EF4-FFF2-40B4-BE49-F238E27FC236}">
                        <a16:creationId xmlns:a16="http://schemas.microsoft.com/office/drawing/2014/main" id="{0C57D107-FB5D-4AB6-9029-4FC0792848C0}"/>
                      </a:ext>
                    </a:extLst>
                  </p:cNvPr>
                  <p:cNvSpPr/>
                  <p:nvPr/>
                </p:nvSpPr>
                <p:spPr>
                  <a:xfrm>
                    <a:off x="17915821"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7" name="Freeform: Shape 2426">
                    <a:extLst>
                      <a:ext uri="{FF2B5EF4-FFF2-40B4-BE49-F238E27FC236}">
                        <a16:creationId xmlns:a16="http://schemas.microsoft.com/office/drawing/2014/main" id="{3A1F7714-ACBB-4184-AD1A-98F8B1D37CFA}"/>
                      </a:ext>
                    </a:extLst>
                  </p:cNvPr>
                  <p:cNvSpPr/>
                  <p:nvPr/>
                </p:nvSpPr>
                <p:spPr>
                  <a:xfrm>
                    <a:off x="1786839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20" name="Graphic 7">
                  <a:extLst>
                    <a:ext uri="{FF2B5EF4-FFF2-40B4-BE49-F238E27FC236}">
                      <a16:creationId xmlns:a16="http://schemas.microsoft.com/office/drawing/2014/main" id="{44CBEF70-0D5A-4C79-84BB-E0B14B64372A}"/>
                    </a:ext>
                  </a:extLst>
                </p:cNvPr>
                <p:cNvGrpSpPr/>
                <p:nvPr/>
              </p:nvGrpSpPr>
              <p:grpSpPr>
                <a:xfrm>
                  <a:off x="18658831" y="4409974"/>
                  <a:ext cx="110661" cy="110661"/>
                  <a:chOff x="18658831" y="4409974"/>
                  <a:chExt cx="110661" cy="110661"/>
                </a:xfrm>
                <a:grpFill/>
              </p:grpSpPr>
              <p:sp>
                <p:nvSpPr>
                  <p:cNvPr id="2424" name="Freeform: Shape 2423">
                    <a:extLst>
                      <a:ext uri="{FF2B5EF4-FFF2-40B4-BE49-F238E27FC236}">
                        <a16:creationId xmlns:a16="http://schemas.microsoft.com/office/drawing/2014/main" id="{F93E8E4F-88A8-4A08-9C79-FF867D65CB63}"/>
                      </a:ext>
                    </a:extLst>
                  </p:cNvPr>
                  <p:cNvSpPr/>
                  <p:nvPr/>
                </p:nvSpPr>
                <p:spPr>
                  <a:xfrm>
                    <a:off x="1870625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5" name="Freeform: Shape 2424">
                    <a:extLst>
                      <a:ext uri="{FF2B5EF4-FFF2-40B4-BE49-F238E27FC236}">
                        <a16:creationId xmlns:a16="http://schemas.microsoft.com/office/drawing/2014/main" id="{58EB63AD-A817-49AC-96EB-EF7AB64FDCF8}"/>
                      </a:ext>
                    </a:extLst>
                  </p:cNvPr>
                  <p:cNvSpPr/>
                  <p:nvPr/>
                </p:nvSpPr>
                <p:spPr>
                  <a:xfrm>
                    <a:off x="18658831"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421" name="Graphic 7">
                  <a:extLst>
                    <a:ext uri="{FF2B5EF4-FFF2-40B4-BE49-F238E27FC236}">
                      <a16:creationId xmlns:a16="http://schemas.microsoft.com/office/drawing/2014/main" id="{FCEE5DEF-67E6-4B85-9100-7BF7230D6BB9}"/>
                    </a:ext>
                  </a:extLst>
                </p:cNvPr>
                <p:cNvGrpSpPr/>
                <p:nvPr/>
              </p:nvGrpSpPr>
              <p:grpSpPr>
                <a:xfrm>
                  <a:off x="19449268" y="4409974"/>
                  <a:ext cx="110661" cy="110661"/>
                  <a:chOff x="19449268" y="4409974"/>
                  <a:chExt cx="110661" cy="110661"/>
                </a:xfrm>
                <a:grpFill/>
              </p:grpSpPr>
              <p:sp>
                <p:nvSpPr>
                  <p:cNvPr id="2422" name="Freeform: Shape 2421">
                    <a:extLst>
                      <a:ext uri="{FF2B5EF4-FFF2-40B4-BE49-F238E27FC236}">
                        <a16:creationId xmlns:a16="http://schemas.microsoft.com/office/drawing/2014/main" id="{4A89FD77-085D-418E-9A66-4B58F269F44A}"/>
                      </a:ext>
                    </a:extLst>
                  </p:cNvPr>
                  <p:cNvSpPr/>
                  <p:nvPr/>
                </p:nvSpPr>
                <p:spPr>
                  <a:xfrm>
                    <a:off x="19496694"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3" name="Freeform: Shape 2422">
                    <a:extLst>
                      <a:ext uri="{FF2B5EF4-FFF2-40B4-BE49-F238E27FC236}">
                        <a16:creationId xmlns:a16="http://schemas.microsoft.com/office/drawing/2014/main" id="{44FC8334-6779-47B1-8FFF-DD5F902EEF5D}"/>
                      </a:ext>
                    </a:extLst>
                  </p:cNvPr>
                  <p:cNvSpPr/>
                  <p:nvPr/>
                </p:nvSpPr>
                <p:spPr>
                  <a:xfrm>
                    <a:off x="19449268"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5" name="Graphic 7">
                <a:extLst>
                  <a:ext uri="{FF2B5EF4-FFF2-40B4-BE49-F238E27FC236}">
                    <a16:creationId xmlns:a16="http://schemas.microsoft.com/office/drawing/2014/main" id="{8206E30D-9A4F-46F6-A8D6-7F46D41E4905}"/>
                  </a:ext>
                </a:extLst>
              </p:cNvPr>
              <p:cNvGrpSpPr/>
              <p:nvPr/>
            </p:nvGrpSpPr>
            <p:grpSpPr>
              <a:xfrm>
                <a:off x="13125775" y="5200410"/>
                <a:ext cx="6434153" cy="110661"/>
                <a:chOff x="13125775" y="5200410"/>
                <a:chExt cx="6434153" cy="110661"/>
              </a:xfrm>
              <a:grpFill/>
            </p:grpSpPr>
            <p:grpSp>
              <p:nvGrpSpPr>
                <p:cNvPr id="2386" name="Graphic 7">
                  <a:extLst>
                    <a:ext uri="{FF2B5EF4-FFF2-40B4-BE49-F238E27FC236}">
                      <a16:creationId xmlns:a16="http://schemas.microsoft.com/office/drawing/2014/main" id="{7C5A6170-355F-48E0-AFCD-30A737749E3C}"/>
                    </a:ext>
                  </a:extLst>
                </p:cNvPr>
                <p:cNvGrpSpPr/>
                <p:nvPr/>
              </p:nvGrpSpPr>
              <p:grpSpPr>
                <a:xfrm>
                  <a:off x="13125775" y="5200410"/>
                  <a:ext cx="110661" cy="110661"/>
                  <a:chOff x="13125775" y="5200410"/>
                  <a:chExt cx="110661" cy="110661"/>
                </a:xfrm>
                <a:grpFill/>
              </p:grpSpPr>
              <p:sp>
                <p:nvSpPr>
                  <p:cNvPr id="2411" name="Freeform: Shape 2410">
                    <a:extLst>
                      <a:ext uri="{FF2B5EF4-FFF2-40B4-BE49-F238E27FC236}">
                        <a16:creationId xmlns:a16="http://schemas.microsoft.com/office/drawing/2014/main" id="{6A887ECA-253D-46DD-A71B-22362E459ABC}"/>
                      </a:ext>
                    </a:extLst>
                  </p:cNvPr>
                  <p:cNvSpPr/>
                  <p:nvPr/>
                </p:nvSpPr>
                <p:spPr>
                  <a:xfrm>
                    <a:off x="1317320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12" name="Freeform: Shape 2411">
                    <a:extLst>
                      <a:ext uri="{FF2B5EF4-FFF2-40B4-BE49-F238E27FC236}">
                        <a16:creationId xmlns:a16="http://schemas.microsoft.com/office/drawing/2014/main" id="{C5481302-CAFE-4AF4-AE5E-4134AC352F12}"/>
                      </a:ext>
                    </a:extLst>
                  </p:cNvPr>
                  <p:cNvSpPr/>
                  <p:nvPr/>
                </p:nvSpPr>
                <p:spPr>
                  <a:xfrm>
                    <a:off x="1312577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87" name="Graphic 7">
                  <a:extLst>
                    <a:ext uri="{FF2B5EF4-FFF2-40B4-BE49-F238E27FC236}">
                      <a16:creationId xmlns:a16="http://schemas.microsoft.com/office/drawing/2014/main" id="{39CB44AA-2E29-4297-9E13-802E87926C42}"/>
                    </a:ext>
                  </a:extLst>
                </p:cNvPr>
                <p:cNvGrpSpPr/>
                <p:nvPr/>
              </p:nvGrpSpPr>
              <p:grpSpPr>
                <a:xfrm>
                  <a:off x="13916212" y="5200410"/>
                  <a:ext cx="110661" cy="110661"/>
                  <a:chOff x="13916212" y="5200410"/>
                  <a:chExt cx="110661" cy="110661"/>
                </a:xfrm>
                <a:grpFill/>
              </p:grpSpPr>
              <p:sp>
                <p:nvSpPr>
                  <p:cNvPr id="2409" name="Freeform: Shape 2408">
                    <a:extLst>
                      <a:ext uri="{FF2B5EF4-FFF2-40B4-BE49-F238E27FC236}">
                        <a16:creationId xmlns:a16="http://schemas.microsoft.com/office/drawing/2014/main" id="{6D4957A1-7F19-4C06-B421-2182D2FF7782}"/>
                      </a:ext>
                    </a:extLst>
                  </p:cNvPr>
                  <p:cNvSpPr/>
                  <p:nvPr/>
                </p:nvSpPr>
                <p:spPr>
                  <a:xfrm>
                    <a:off x="1396363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10" name="Freeform: Shape 2409">
                    <a:extLst>
                      <a:ext uri="{FF2B5EF4-FFF2-40B4-BE49-F238E27FC236}">
                        <a16:creationId xmlns:a16="http://schemas.microsoft.com/office/drawing/2014/main" id="{1344C9C7-E2EF-4687-BA8A-BB90E7437C6D}"/>
                      </a:ext>
                    </a:extLst>
                  </p:cNvPr>
                  <p:cNvSpPr/>
                  <p:nvPr/>
                </p:nvSpPr>
                <p:spPr>
                  <a:xfrm>
                    <a:off x="1391621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88" name="Graphic 7">
                  <a:extLst>
                    <a:ext uri="{FF2B5EF4-FFF2-40B4-BE49-F238E27FC236}">
                      <a16:creationId xmlns:a16="http://schemas.microsoft.com/office/drawing/2014/main" id="{4FACCA7D-0A69-4D37-8D00-D613719CFD91}"/>
                    </a:ext>
                  </a:extLst>
                </p:cNvPr>
                <p:cNvGrpSpPr/>
                <p:nvPr/>
              </p:nvGrpSpPr>
              <p:grpSpPr>
                <a:xfrm>
                  <a:off x="14706648" y="5200410"/>
                  <a:ext cx="110661" cy="110661"/>
                  <a:chOff x="14706648" y="5200410"/>
                  <a:chExt cx="110661" cy="110661"/>
                </a:xfrm>
                <a:grpFill/>
              </p:grpSpPr>
              <p:sp>
                <p:nvSpPr>
                  <p:cNvPr id="2407" name="Freeform: Shape 2406">
                    <a:extLst>
                      <a:ext uri="{FF2B5EF4-FFF2-40B4-BE49-F238E27FC236}">
                        <a16:creationId xmlns:a16="http://schemas.microsoft.com/office/drawing/2014/main" id="{1FD5B2CD-8A54-4E2A-AA2C-08F0844461AA}"/>
                      </a:ext>
                    </a:extLst>
                  </p:cNvPr>
                  <p:cNvSpPr/>
                  <p:nvPr/>
                </p:nvSpPr>
                <p:spPr>
                  <a:xfrm>
                    <a:off x="1475407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8" name="Freeform: Shape 2407">
                    <a:extLst>
                      <a:ext uri="{FF2B5EF4-FFF2-40B4-BE49-F238E27FC236}">
                        <a16:creationId xmlns:a16="http://schemas.microsoft.com/office/drawing/2014/main" id="{897F010A-340A-4DB3-8841-3BDD90551258}"/>
                      </a:ext>
                    </a:extLst>
                  </p:cNvPr>
                  <p:cNvSpPr/>
                  <p:nvPr/>
                </p:nvSpPr>
                <p:spPr>
                  <a:xfrm>
                    <a:off x="1470664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89" name="Graphic 7">
                  <a:extLst>
                    <a:ext uri="{FF2B5EF4-FFF2-40B4-BE49-F238E27FC236}">
                      <a16:creationId xmlns:a16="http://schemas.microsoft.com/office/drawing/2014/main" id="{BC96E9A9-DA14-49BE-A732-726C490B3641}"/>
                    </a:ext>
                  </a:extLst>
                </p:cNvPr>
                <p:cNvGrpSpPr/>
                <p:nvPr/>
              </p:nvGrpSpPr>
              <p:grpSpPr>
                <a:xfrm>
                  <a:off x="15497085" y="5200410"/>
                  <a:ext cx="110661" cy="110661"/>
                  <a:chOff x="15497085" y="5200410"/>
                  <a:chExt cx="110661" cy="110661"/>
                </a:xfrm>
                <a:grpFill/>
              </p:grpSpPr>
              <p:sp>
                <p:nvSpPr>
                  <p:cNvPr id="2405" name="Freeform: Shape 2404">
                    <a:extLst>
                      <a:ext uri="{FF2B5EF4-FFF2-40B4-BE49-F238E27FC236}">
                        <a16:creationId xmlns:a16="http://schemas.microsoft.com/office/drawing/2014/main" id="{F72B56FA-8494-46FF-A458-599F52CE9BE7}"/>
                      </a:ext>
                    </a:extLst>
                  </p:cNvPr>
                  <p:cNvSpPr/>
                  <p:nvPr/>
                </p:nvSpPr>
                <p:spPr>
                  <a:xfrm>
                    <a:off x="1554451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6" name="Freeform: Shape 2405">
                    <a:extLst>
                      <a:ext uri="{FF2B5EF4-FFF2-40B4-BE49-F238E27FC236}">
                        <a16:creationId xmlns:a16="http://schemas.microsoft.com/office/drawing/2014/main" id="{28083B87-771A-40AD-9B44-6EAA760FA4D3}"/>
                      </a:ext>
                    </a:extLst>
                  </p:cNvPr>
                  <p:cNvSpPr/>
                  <p:nvPr/>
                </p:nvSpPr>
                <p:spPr>
                  <a:xfrm>
                    <a:off x="1549708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90" name="Graphic 7">
                  <a:extLst>
                    <a:ext uri="{FF2B5EF4-FFF2-40B4-BE49-F238E27FC236}">
                      <a16:creationId xmlns:a16="http://schemas.microsoft.com/office/drawing/2014/main" id="{45BCE3F6-00FA-49BF-BCBA-6DF035D3F48F}"/>
                    </a:ext>
                  </a:extLst>
                </p:cNvPr>
                <p:cNvGrpSpPr/>
                <p:nvPr/>
              </p:nvGrpSpPr>
              <p:grpSpPr>
                <a:xfrm>
                  <a:off x="16287522" y="5200410"/>
                  <a:ext cx="110661" cy="110661"/>
                  <a:chOff x="16287522" y="5200410"/>
                  <a:chExt cx="110661" cy="110661"/>
                </a:xfrm>
                <a:grpFill/>
              </p:grpSpPr>
              <p:sp>
                <p:nvSpPr>
                  <p:cNvPr id="2403" name="Freeform: Shape 2402">
                    <a:extLst>
                      <a:ext uri="{FF2B5EF4-FFF2-40B4-BE49-F238E27FC236}">
                        <a16:creationId xmlns:a16="http://schemas.microsoft.com/office/drawing/2014/main" id="{88430ACC-6418-483E-8276-2F884F40CE29}"/>
                      </a:ext>
                    </a:extLst>
                  </p:cNvPr>
                  <p:cNvSpPr/>
                  <p:nvPr/>
                </p:nvSpPr>
                <p:spPr>
                  <a:xfrm>
                    <a:off x="1633494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4" name="Freeform: Shape 2403">
                    <a:extLst>
                      <a:ext uri="{FF2B5EF4-FFF2-40B4-BE49-F238E27FC236}">
                        <a16:creationId xmlns:a16="http://schemas.microsoft.com/office/drawing/2014/main" id="{866833EE-B351-4088-99D8-C8ADDBD84DAD}"/>
                      </a:ext>
                    </a:extLst>
                  </p:cNvPr>
                  <p:cNvSpPr/>
                  <p:nvPr/>
                </p:nvSpPr>
                <p:spPr>
                  <a:xfrm>
                    <a:off x="1628752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91" name="Graphic 7">
                  <a:extLst>
                    <a:ext uri="{FF2B5EF4-FFF2-40B4-BE49-F238E27FC236}">
                      <a16:creationId xmlns:a16="http://schemas.microsoft.com/office/drawing/2014/main" id="{10B76A9D-E73A-4CA1-909B-3F5425776271}"/>
                    </a:ext>
                  </a:extLst>
                </p:cNvPr>
                <p:cNvGrpSpPr/>
                <p:nvPr/>
              </p:nvGrpSpPr>
              <p:grpSpPr>
                <a:xfrm>
                  <a:off x="17077958" y="5200410"/>
                  <a:ext cx="110661" cy="110661"/>
                  <a:chOff x="17077958" y="5200410"/>
                  <a:chExt cx="110661" cy="110661"/>
                </a:xfrm>
                <a:grpFill/>
              </p:grpSpPr>
              <p:sp>
                <p:nvSpPr>
                  <p:cNvPr id="2401" name="Freeform: Shape 2400">
                    <a:extLst>
                      <a:ext uri="{FF2B5EF4-FFF2-40B4-BE49-F238E27FC236}">
                        <a16:creationId xmlns:a16="http://schemas.microsoft.com/office/drawing/2014/main" id="{D0643C45-67B5-4A62-B90F-F65A915F892E}"/>
                      </a:ext>
                    </a:extLst>
                  </p:cNvPr>
                  <p:cNvSpPr/>
                  <p:nvPr/>
                </p:nvSpPr>
                <p:spPr>
                  <a:xfrm>
                    <a:off x="17125384"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2" name="Freeform: Shape 2401">
                    <a:extLst>
                      <a:ext uri="{FF2B5EF4-FFF2-40B4-BE49-F238E27FC236}">
                        <a16:creationId xmlns:a16="http://schemas.microsoft.com/office/drawing/2014/main" id="{CA8A30D4-9245-4769-9AD2-8855FFE8D30E}"/>
                      </a:ext>
                    </a:extLst>
                  </p:cNvPr>
                  <p:cNvSpPr/>
                  <p:nvPr/>
                </p:nvSpPr>
                <p:spPr>
                  <a:xfrm>
                    <a:off x="1707795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92" name="Graphic 7">
                  <a:extLst>
                    <a:ext uri="{FF2B5EF4-FFF2-40B4-BE49-F238E27FC236}">
                      <a16:creationId xmlns:a16="http://schemas.microsoft.com/office/drawing/2014/main" id="{47DA13DB-282F-4624-85AE-7395AB55E761}"/>
                    </a:ext>
                  </a:extLst>
                </p:cNvPr>
                <p:cNvGrpSpPr/>
                <p:nvPr/>
              </p:nvGrpSpPr>
              <p:grpSpPr>
                <a:xfrm>
                  <a:off x="17868395" y="5200410"/>
                  <a:ext cx="110661" cy="110661"/>
                  <a:chOff x="17868395" y="5200410"/>
                  <a:chExt cx="110661" cy="110661"/>
                </a:xfrm>
                <a:grpFill/>
              </p:grpSpPr>
              <p:sp>
                <p:nvSpPr>
                  <p:cNvPr id="2399" name="Freeform: Shape 2398">
                    <a:extLst>
                      <a:ext uri="{FF2B5EF4-FFF2-40B4-BE49-F238E27FC236}">
                        <a16:creationId xmlns:a16="http://schemas.microsoft.com/office/drawing/2014/main" id="{34C84F05-1E7F-4CA9-8E42-679F2F55A012}"/>
                      </a:ext>
                    </a:extLst>
                  </p:cNvPr>
                  <p:cNvSpPr/>
                  <p:nvPr/>
                </p:nvSpPr>
                <p:spPr>
                  <a:xfrm>
                    <a:off x="17915821"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0" name="Freeform: Shape 2399">
                    <a:extLst>
                      <a:ext uri="{FF2B5EF4-FFF2-40B4-BE49-F238E27FC236}">
                        <a16:creationId xmlns:a16="http://schemas.microsoft.com/office/drawing/2014/main" id="{8E34EE96-F5F1-48A5-A162-FABD80045DBA}"/>
                      </a:ext>
                    </a:extLst>
                  </p:cNvPr>
                  <p:cNvSpPr/>
                  <p:nvPr/>
                </p:nvSpPr>
                <p:spPr>
                  <a:xfrm>
                    <a:off x="1786839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93" name="Graphic 7">
                  <a:extLst>
                    <a:ext uri="{FF2B5EF4-FFF2-40B4-BE49-F238E27FC236}">
                      <a16:creationId xmlns:a16="http://schemas.microsoft.com/office/drawing/2014/main" id="{9EBCF8A8-86C0-4AA2-809D-21F5B19FEE2B}"/>
                    </a:ext>
                  </a:extLst>
                </p:cNvPr>
                <p:cNvGrpSpPr/>
                <p:nvPr/>
              </p:nvGrpSpPr>
              <p:grpSpPr>
                <a:xfrm>
                  <a:off x="18658831" y="5200410"/>
                  <a:ext cx="110661" cy="110661"/>
                  <a:chOff x="18658831" y="5200410"/>
                  <a:chExt cx="110661" cy="110661"/>
                </a:xfrm>
                <a:grpFill/>
              </p:grpSpPr>
              <p:sp>
                <p:nvSpPr>
                  <p:cNvPr id="2397" name="Freeform: Shape 2396">
                    <a:extLst>
                      <a:ext uri="{FF2B5EF4-FFF2-40B4-BE49-F238E27FC236}">
                        <a16:creationId xmlns:a16="http://schemas.microsoft.com/office/drawing/2014/main" id="{4FCE252C-E3B0-4467-9764-21E3B2642B96}"/>
                      </a:ext>
                    </a:extLst>
                  </p:cNvPr>
                  <p:cNvSpPr/>
                  <p:nvPr/>
                </p:nvSpPr>
                <p:spPr>
                  <a:xfrm>
                    <a:off x="1870625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98" name="Freeform: Shape 2397">
                    <a:extLst>
                      <a:ext uri="{FF2B5EF4-FFF2-40B4-BE49-F238E27FC236}">
                        <a16:creationId xmlns:a16="http://schemas.microsoft.com/office/drawing/2014/main" id="{1D01E8D6-687B-448E-A274-9E69B92A9032}"/>
                      </a:ext>
                    </a:extLst>
                  </p:cNvPr>
                  <p:cNvSpPr/>
                  <p:nvPr/>
                </p:nvSpPr>
                <p:spPr>
                  <a:xfrm>
                    <a:off x="18658831"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94" name="Graphic 7">
                  <a:extLst>
                    <a:ext uri="{FF2B5EF4-FFF2-40B4-BE49-F238E27FC236}">
                      <a16:creationId xmlns:a16="http://schemas.microsoft.com/office/drawing/2014/main" id="{AE97D834-2F21-4879-B72F-2FC4B4BD057C}"/>
                    </a:ext>
                  </a:extLst>
                </p:cNvPr>
                <p:cNvGrpSpPr/>
                <p:nvPr/>
              </p:nvGrpSpPr>
              <p:grpSpPr>
                <a:xfrm>
                  <a:off x="19449268" y="5200410"/>
                  <a:ext cx="110661" cy="110661"/>
                  <a:chOff x="19449268" y="5200410"/>
                  <a:chExt cx="110661" cy="110661"/>
                </a:xfrm>
                <a:grpFill/>
              </p:grpSpPr>
              <p:sp>
                <p:nvSpPr>
                  <p:cNvPr id="2395" name="Freeform: Shape 2394">
                    <a:extLst>
                      <a:ext uri="{FF2B5EF4-FFF2-40B4-BE49-F238E27FC236}">
                        <a16:creationId xmlns:a16="http://schemas.microsoft.com/office/drawing/2014/main" id="{4D5DFE9B-C480-48E2-A1D1-40AE67C3FABD}"/>
                      </a:ext>
                    </a:extLst>
                  </p:cNvPr>
                  <p:cNvSpPr/>
                  <p:nvPr/>
                </p:nvSpPr>
                <p:spPr>
                  <a:xfrm>
                    <a:off x="19496694"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96" name="Freeform: Shape 2395">
                    <a:extLst>
                      <a:ext uri="{FF2B5EF4-FFF2-40B4-BE49-F238E27FC236}">
                        <a16:creationId xmlns:a16="http://schemas.microsoft.com/office/drawing/2014/main" id="{C66F56C9-62E1-419C-8311-E18E8133B856}"/>
                      </a:ext>
                    </a:extLst>
                  </p:cNvPr>
                  <p:cNvSpPr/>
                  <p:nvPr/>
                </p:nvSpPr>
                <p:spPr>
                  <a:xfrm>
                    <a:off x="19449268"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6" name="Graphic 7">
                <a:extLst>
                  <a:ext uri="{FF2B5EF4-FFF2-40B4-BE49-F238E27FC236}">
                    <a16:creationId xmlns:a16="http://schemas.microsoft.com/office/drawing/2014/main" id="{008590D8-D0EA-4593-8380-D3F438233BA9}"/>
                  </a:ext>
                </a:extLst>
              </p:cNvPr>
              <p:cNvGrpSpPr/>
              <p:nvPr/>
            </p:nvGrpSpPr>
            <p:grpSpPr>
              <a:xfrm>
                <a:off x="13125775" y="5990847"/>
                <a:ext cx="6434153" cy="110661"/>
                <a:chOff x="13125775" y="5990847"/>
                <a:chExt cx="6434153" cy="110661"/>
              </a:xfrm>
              <a:grpFill/>
            </p:grpSpPr>
            <p:grpSp>
              <p:nvGrpSpPr>
                <p:cNvPr id="2359" name="Graphic 7">
                  <a:extLst>
                    <a:ext uri="{FF2B5EF4-FFF2-40B4-BE49-F238E27FC236}">
                      <a16:creationId xmlns:a16="http://schemas.microsoft.com/office/drawing/2014/main" id="{841AD132-3A04-4B03-81AB-C69B6836116B}"/>
                    </a:ext>
                  </a:extLst>
                </p:cNvPr>
                <p:cNvGrpSpPr/>
                <p:nvPr/>
              </p:nvGrpSpPr>
              <p:grpSpPr>
                <a:xfrm>
                  <a:off x="13125775" y="5990847"/>
                  <a:ext cx="110661" cy="110661"/>
                  <a:chOff x="13125775" y="5990847"/>
                  <a:chExt cx="110661" cy="110661"/>
                </a:xfrm>
                <a:grpFill/>
              </p:grpSpPr>
              <p:sp>
                <p:nvSpPr>
                  <p:cNvPr id="2384" name="Freeform: Shape 2383">
                    <a:extLst>
                      <a:ext uri="{FF2B5EF4-FFF2-40B4-BE49-F238E27FC236}">
                        <a16:creationId xmlns:a16="http://schemas.microsoft.com/office/drawing/2014/main" id="{B23A553C-1394-46AA-86C2-386DF81D582D}"/>
                      </a:ext>
                    </a:extLst>
                  </p:cNvPr>
                  <p:cNvSpPr/>
                  <p:nvPr/>
                </p:nvSpPr>
                <p:spPr>
                  <a:xfrm>
                    <a:off x="1317320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5" name="Freeform: Shape 2384">
                    <a:extLst>
                      <a:ext uri="{FF2B5EF4-FFF2-40B4-BE49-F238E27FC236}">
                        <a16:creationId xmlns:a16="http://schemas.microsoft.com/office/drawing/2014/main" id="{5E32072B-FDD1-4491-B0F0-C905157FAC58}"/>
                      </a:ext>
                    </a:extLst>
                  </p:cNvPr>
                  <p:cNvSpPr/>
                  <p:nvPr/>
                </p:nvSpPr>
                <p:spPr>
                  <a:xfrm>
                    <a:off x="1312577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0" name="Graphic 7">
                  <a:extLst>
                    <a:ext uri="{FF2B5EF4-FFF2-40B4-BE49-F238E27FC236}">
                      <a16:creationId xmlns:a16="http://schemas.microsoft.com/office/drawing/2014/main" id="{1F2E5E8E-7489-4C7E-9DDC-4357BE03FC67}"/>
                    </a:ext>
                  </a:extLst>
                </p:cNvPr>
                <p:cNvGrpSpPr/>
                <p:nvPr/>
              </p:nvGrpSpPr>
              <p:grpSpPr>
                <a:xfrm>
                  <a:off x="13916212" y="5990847"/>
                  <a:ext cx="110661" cy="110661"/>
                  <a:chOff x="13916212" y="5990847"/>
                  <a:chExt cx="110661" cy="110661"/>
                </a:xfrm>
                <a:grpFill/>
              </p:grpSpPr>
              <p:sp>
                <p:nvSpPr>
                  <p:cNvPr id="2382" name="Freeform: Shape 2381">
                    <a:extLst>
                      <a:ext uri="{FF2B5EF4-FFF2-40B4-BE49-F238E27FC236}">
                        <a16:creationId xmlns:a16="http://schemas.microsoft.com/office/drawing/2014/main" id="{326ABE87-995C-4CAC-B658-44DCC1CB07B6}"/>
                      </a:ext>
                    </a:extLst>
                  </p:cNvPr>
                  <p:cNvSpPr/>
                  <p:nvPr/>
                </p:nvSpPr>
                <p:spPr>
                  <a:xfrm>
                    <a:off x="1396363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3" name="Freeform: Shape 2382">
                    <a:extLst>
                      <a:ext uri="{FF2B5EF4-FFF2-40B4-BE49-F238E27FC236}">
                        <a16:creationId xmlns:a16="http://schemas.microsoft.com/office/drawing/2014/main" id="{EF81225E-3D1B-47C9-BD3A-8159739306E8}"/>
                      </a:ext>
                    </a:extLst>
                  </p:cNvPr>
                  <p:cNvSpPr/>
                  <p:nvPr/>
                </p:nvSpPr>
                <p:spPr>
                  <a:xfrm>
                    <a:off x="1391621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1" name="Graphic 7">
                  <a:extLst>
                    <a:ext uri="{FF2B5EF4-FFF2-40B4-BE49-F238E27FC236}">
                      <a16:creationId xmlns:a16="http://schemas.microsoft.com/office/drawing/2014/main" id="{F4D738F8-1656-4653-BC03-BB4F82363943}"/>
                    </a:ext>
                  </a:extLst>
                </p:cNvPr>
                <p:cNvGrpSpPr/>
                <p:nvPr/>
              </p:nvGrpSpPr>
              <p:grpSpPr>
                <a:xfrm>
                  <a:off x="14706648" y="5990847"/>
                  <a:ext cx="110661" cy="110661"/>
                  <a:chOff x="14706648" y="5990847"/>
                  <a:chExt cx="110661" cy="110661"/>
                </a:xfrm>
                <a:grpFill/>
              </p:grpSpPr>
              <p:sp>
                <p:nvSpPr>
                  <p:cNvPr id="2380" name="Freeform: Shape 2379">
                    <a:extLst>
                      <a:ext uri="{FF2B5EF4-FFF2-40B4-BE49-F238E27FC236}">
                        <a16:creationId xmlns:a16="http://schemas.microsoft.com/office/drawing/2014/main" id="{C567A097-195B-485B-8A35-2276B411AD33}"/>
                      </a:ext>
                    </a:extLst>
                  </p:cNvPr>
                  <p:cNvSpPr/>
                  <p:nvPr/>
                </p:nvSpPr>
                <p:spPr>
                  <a:xfrm>
                    <a:off x="1475407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1" name="Freeform: Shape 2380">
                    <a:extLst>
                      <a:ext uri="{FF2B5EF4-FFF2-40B4-BE49-F238E27FC236}">
                        <a16:creationId xmlns:a16="http://schemas.microsoft.com/office/drawing/2014/main" id="{2DA367F4-C4D9-47F2-8275-CC22F719280A}"/>
                      </a:ext>
                    </a:extLst>
                  </p:cNvPr>
                  <p:cNvSpPr/>
                  <p:nvPr/>
                </p:nvSpPr>
                <p:spPr>
                  <a:xfrm>
                    <a:off x="1470664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2" name="Graphic 7">
                  <a:extLst>
                    <a:ext uri="{FF2B5EF4-FFF2-40B4-BE49-F238E27FC236}">
                      <a16:creationId xmlns:a16="http://schemas.microsoft.com/office/drawing/2014/main" id="{488A3EE1-136E-4484-B20D-237FF2EADE3B}"/>
                    </a:ext>
                  </a:extLst>
                </p:cNvPr>
                <p:cNvGrpSpPr/>
                <p:nvPr/>
              </p:nvGrpSpPr>
              <p:grpSpPr>
                <a:xfrm>
                  <a:off x="15497085" y="5990847"/>
                  <a:ext cx="110661" cy="110661"/>
                  <a:chOff x="15497085" y="5990847"/>
                  <a:chExt cx="110661" cy="110661"/>
                </a:xfrm>
                <a:grpFill/>
              </p:grpSpPr>
              <p:sp>
                <p:nvSpPr>
                  <p:cNvPr id="2378" name="Freeform: Shape 2377">
                    <a:extLst>
                      <a:ext uri="{FF2B5EF4-FFF2-40B4-BE49-F238E27FC236}">
                        <a16:creationId xmlns:a16="http://schemas.microsoft.com/office/drawing/2014/main" id="{41D98ABA-3F79-4C68-89FE-C881657322EE}"/>
                      </a:ext>
                    </a:extLst>
                  </p:cNvPr>
                  <p:cNvSpPr/>
                  <p:nvPr/>
                </p:nvSpPr>
                <p:spPr>
                  <a:xfrm>
                    <a:off x="1554451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9" name="Freeform: Shape 2378">
                    <a:extLst>
                      <a:ext uri="{FF2B5EF4-FFF2-40B4-BE49-F238E27FC236}">
                        <a16:creationId xmlns:a16="http://schemas.microsoft.com/office/drawing/2014/main" id="{BF476D21-BB3D-45E1-8E67-90DC62D6355F}"/>
                      </a:ext>
                    </a:extLst>
                  </p:cNvPr>
                  <p:cNvSpPr/>
                  <p:nvPr/>
                </p:nvSpPr>
                <p:spPr>
                  <a:xfrm>
                    <a:off x="1549708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3" name="Graphic 7">
                  <a:extLst>
                    <a:ext uri="{FF2B5EF4-FFF2-40B4-BE49-F238E27FC236}">
                      <a16:creationId xmlns:a16="http://schemas.microsoft.com/office/drawing/2014/main" id="{B4A84A02-B8E4-43AF-B0EC-E590B88589B0}"/>
                    </a:ext>
                  </a:extLst>
                </p:cNvPr>
                <p:cNvGrpSpPr/>
                <p:nvPr/>
              </p:nvGrpSpPr>
              <p:grpSpPr>
                <a:xfrm>
                  <a:off x="16287522" y="5990847"/>
                  <a:ext cx="110661" cy="110661"/>
                  <a:chOff x="16287522" y="5990847"/>
                  <a:chExt cx="110661" cy="110661"/>
                </a:xfrm>
                <a:grpFill/>
              </p:grpSpPr>
              <p:sp>
                <p:nvSpPr>
                  <p:cNvPr id="2376" name="Freeform: Shape 2375">
                    <a:extLst>
                      <a:ext uri="{FF2B5EF4-FFF2-40B4-BE49-F238E27FC236}">
                        <a16:creationId xmlns:a16="http://schemas.microsoft.com/office/drawing/2014/main" id="{6A4468B0-5AB5-4938-B844-CFBFC721C27B}"/>
                      </a:ext>
                    </a:extLst>
                  </p:cNvPr>
                  <p:cNvSpPr/>
                  <p:nvPr/>
                </p:nvSpPr>
                <p:spPr>
                  <a:xfrm>
                    <a:off x="1633494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7" name="Freeform: Shape 2376">
                    <a:extLst>
                      <a:ext uri="{FF2B5EF4-FFF2-40B4-BE49-F238E27FC236}">
                        <a16:creationId xmlns:a16="http://schemas.microsoft.com/office/drawing/2014/main" id="{FC51A9B4-5731-4223-89F9-D7036D0CFB9C}"/>
                      </a:ext>
                    </a:extLst>
                  </p:cNvPr>
                  <p:cNvSpPr/>
                  <p:nvPr/>
                </p:nvSpPr>
                <p:spPr>
                  <a:xfrm>
                    <a:off x="1628752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4" name="Graphic 7">
                  <a:extLst>
                    <a:ext uri="{FF2B5EF4-FFF2-40B4-BE49-F238E27FC236}">
                      <a16:creationId xmlns:a16="http://schemas.microsoft.com/office/drawing/2014/main" id="{EC6BDC3E-5E6A-4923-9354-E8DD839457DF}"/>
                    </a:ext>
                  </a:extLst>
                </p:cNvPr>
                <p:cNvGrpSpPr/>
                <p:nvPr/>
              </p:nvGrpSpPr>
              <p:grpSpPr>
                <a:xfrm>
                  <a:off x="17077958" y="5990847"/>
                  <a:ext cx="110661" cy="110661"/>
                  <a:chOff x="17077958" y="5990847"/>
                  <a:chExt cx="110661" cy="110661"/>
                </a:xfrm>
                <a:grpFill/>
              </p:grpSpPr>
              <p:sp>
                <p:nvSpPr>
                  <p:cNvPr id="2374" name="Freeform: Shape 2373">
                    <a:extLst>
                      <a:ext uri="{FF2B5EF4-FFF2-40B4-BE49-F238E27FC236}">
                        <a16:creationId xmlns:a16="http://schemas.microsoft.com/office/drawing/2014/main" id="{8A8503FA-50B7-4BAD-ABB2-C1980AB1DCE0}"/>
                      </a:ext>
                    </a:extLst>
                  </p:cNvPr>
                  <p:cNvSpPr/>
                  <p:nvPr/>
                </p:nvSpPr>
                <p:spPr>
                  <a:xfrm>
                    <a:off x="17125384"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5" name="Freeform: Shape 2374">
                    <a:extLst>
                      <a:ext uri="{FF2B5EF4-FFF2-40B4-BE49-F238E27FC236}">
                        <a16:creationId xmlns:a16="http://schemas.microsoft.com/office/drawing/2014/main" id="{88B999A2-2EF5-43D2-9386-E01EABCA3932}"/>
                      </a:ext>
                    </a:extLst>
                  </p:cNvPr>
                  <p:cNvSpPr/>
                  <p:nvPr/>
                </p:nvSpPr>
                <p:spPr>
                  <a:xfrm>
                    <a:off x="1707795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5" name="Graphic 7">
                  <a:extLst>
                    <a:ext uri="{FF2B5EF4-FFF2-40B4-BE49-F238E27FC236}">
                      <a16:creationId xmlns:a16="http://schemas.microsoft.com/office/drawing/2014/main" id="{84681FA6-A34C-46F1-945E-CE66DFAA32E7}"/>
                    </a:ext>
                  </a:extLst>
                </p:cNvPr>
                <p:cNvGrpSpPr/>
                <p:nvPr/>
              </p:nvGrpSpPr>
              <p:grpSpPr>
                <a:xfrm>
                  <a:off x="17868395" y="5990847"/>
                  <a:ext cx="110661" cy="110661"/>
                  <a:chOff x="17868395" y="5990847"/>
                  <a:chExt cx="110661" cy="110661"/>
                </a:xfrm>
                <a:grpFill/>
              </p:grpSpPr>
              <p:sp>
                <p:nvSpPr>
                  <p:cNvPr id="2372" name="Freeform: Shape 2371">
                    <a:extLst>
                      <a:ext uri="{FF2B5EF4-FFF2-40B4-BE49-F238E27FC236}">
                        <a16:creationId xmlns:a16="http://schemas.microsoft.com/office/drawing/2014/main" id="{D7A569BE-7ECF-4F61-AB12-CC3BED2A6BAC}"/>
                      </a:ext>
                    </a:extLst>
                  </p:cNvPr>
                  <p:cNvSpPr/>
                  <p:nvPr/>
                </p:nvSpPr>
                <p:spPr>
                  <a:xfrm>
                    <a:off x="17915821"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3" name="Freeform: Shape 2372">
                    <a:extLst>
                      <a:ext uri="{FF2B5EF4-FFF2-40B4-BE49-F238E27FC236}">
                        <a16:creationId xmlns:a16="http://schemas.microsoft.com/office/drawing/2014/main" id="{F444DA35-BE21-4134-8529-080A4DDC3859}"/>
                      </a:ext>
                    </a:extLst>
                  </p:cNvPr>
                  <p:cNvSpPr/>
                  <p:nvPr/>
                </p:nvSpPr>
                <p:spPr>
                  <a:xfrm>
                    <a:off x="1786839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6" name="Graphic 7">
                  <a:extLst>
                    <a:ext uri="{FF2B5EF4-FFF2-40B4-BE49-F238E27FC236}">
                      <a16:creationId xmlns:a16="http://schemas.microsoft.com/office/drawing/2014/main" id="{22FF0964-61A5-4AF8-951B-D81C1979693B}"/>
                    </a:ext>
                  </a:extLst>
                </p:cNvPr>
                <p:cNvGrpSpPr/>
                <p:nvPr/>
              </p:nvGrpSpPr>
              <p:grpSpPr>
                <a:xfrm>
                  <a:off x="18658831" y="5990847"/>
                  <a:ext cx="110661" cy="110661"/>
                  <a:chOff x="18658831" y="5990847"/>
                  <a:chExt cx="110661" cy="110661"/>
                </a:xfrm>
                <a:grpFill/>
              </p:grpSpPr>
              <p:sp>
                <p:nvSpPr>
                  <p:cNvPr id="2370" name="Freeform: Shape 2369">
                    <a:extLst>
                      <a:ext uri="{FF2B5EF4-FFF2-40B4-BE49-F238E27FC236}">
                        <a16:creationId xmlns:a16="http://schemas.microsoft.com/office/drawing/2014/main" id="{BD82084F-1B25-4C08-A37D-59F7C2E19E30}"/>
                      </a:ext>
                    </a:extLst>
                  </p:cNvPr>
                  <p:cNvSpPr/>
                  <p:nvPr/>
                </p:nvSpPr>
                <p:spPr>
                  <a:xfrm>
                    <a:off x="1870625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1" name="Freeform: Shape 2370">
                    <a:extLst>
                      <a:ext uri="{FF2B5EF4-FFF2-40B4-BE49-F238E27FC236}">
                        <a16:creationId xmlns:a16="http://schemas.microsoft.com/office/drawing/2014/main" id="{894D2AE2-6280-4B0D-9A08-01BFB1BFDE3D}"/>
                      </a:ext>
                    </a:extLst>
                  </p:cNvPr>
                  <p:cNvSpPr/>
                  <p:nvPr/>
                </p:nvSpPr>
                <p:spPr>
                  <a:xfrm>
                    <a:off x="18658831"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67" name="Graphic 7">
                  <a:extLst>
                    <a:ext uri="{FF2B5EF4-FFF2-40B4-BE49-F238E27FC236}">
                      <a16:creationId xmlns:a16="http://schemas.microsoft.com/office/drawing/2014/main" id="{DBC10F5B-4B20-4DE8-B1A8-943985106B88}"/>
                    </a:ext>
                  </a:extLst>
                </p:cNvPr>
                <p:cNvGrpSpPr/>
                <p:nvPr/>
              </p:nvGrpSpPr>
              <p:grpSpPr>
                <a:xfrm>
                  <a:off x="19449268" y="5990847"/>
                  <a:ext cx="110661" cy="110661"/>
                  <a:chOff x="19449268" y="5990847"/>
                  <a:chExt cx="110661" cy="110661"/>
                </a:xfrm>
                <a:grpFill/>
              </p:grpSpPr>
              <p:sp>
                <p:nvSpPr>
                  <p:cNvPr id="2368" name="Freeform: Shape 2367">
                    <a:extLst>
                      <a:ext uri="{FF2B5EF4-FFF2-40B4-BE49-F238E27FC236}">
                        <a16:creationId xmlns:a16="http://schemas.microsoft.com/office/drawing/2014/main" id="{372C874D-26C7-4322-A3F0-F7F167347093}"/>
                      </a:ext>
                    </a:extLst>
                  </p:cNvPr>
                  <p:cNvSpPr/>
                  <p:nvPr/>
                </p:nvSpPr>
                <p:spPr>
                  <a:xfrm>
                    <a:off x="19496694"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9" name="Freeform: Shape 2368">
                    <a:extLst>
                      <a:ext uri="{FF2B5EF4-FFF2-40B4-BE49-F238E27FC236}">
                        <a16:creationId xmlns:a16="http://schemas.microsoft.com/office/drawing/2014/main" id="{CD6E1E85-5201-416C-8577-D1FF58B10B93}"/>
                      </a:ext>
                    </a:extLst>
                  </p:cNvPr>
                  <p:cNvSpPr/>
                  <p:nvPr/>
                </p:nvSpPr>
                <p:spPr>
                  <a:xfrm>
                    <a:off x="19449268"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7" name="Graphic 7">
                <a:extLst>
                  <a:ext uri="{FF2B5EF4-FFF2-40B4-BE49-F238E27FC236}">
                    <a16:creationId xmlns:a16="http://schemas.microsoft.com/office/drawing/2014/main" id="{1EF93010-E854-4D48-B228-FF34343DA1BB}"/>
                  </a:ext>
                </a:extLst>
              </p:cNvPr>
              <p:cNvGrpSpPr/>
              <p:nvPr/>
            </p:nvGrpSpPr>
            <p:grpSpPr>
              <a:xfrm>
                <a:off x="13125775" y="6781283"/>
                <a:ext cx="6434153" cy="110661"/>
                <a:chOff x="13125775" y="6781283"/>
                <a:chExt cx="6434153" cy="110661"/>
              </a:xfrm>
              <a:grpFill/>
            </p:grpSpPr>
            <p:grpSp>
              <p:nvGrpSpPr>
                <p:cNvPr id="2332" name="Graphic 7">
                  <a:extLst>
                    <a:ext uri="{FF2B5EF4-FFF2-40B4-BE49-F238E27FC236}">
                      <a16:creationId xmlns:a16="http://schemas.microsoft.com/office/drawing/2014/main" id="{405FBE74-2BC7-4B20-8F6A-7105E8FF13AA}"/>
                    </a:ext>
                  </a:extLst>
                </p:cNvPr>
                <p:cNvGrpSpPr/>
                <p:nvPr/>
              </p:nvGrpSpPr>
              <p:grpSpPr>
                <a:xfrm>
                  <a:off x="13125775" y="6781283"/>
                  <a:ext cx="110661" cy="110661"/>
                  <a:chOff x="13125775" y="6781283"/>
                  <a:chExt cx="110661" cy="110661"/>
                </a:xfrm>
                <a:grpFill/>
              </p:grpSpPr>
              <p:sp>
                <p:nvSpPr>
                  <p:cNvPr id="2357" name="Freeform: Shape 2356">
                    <a:extLst>
                      <a:ext uri="{FF2B5EF4-FFF2-40B4-BE49-F238E27FC236}">
                        <a16:creationId xmlns:a16="http://schemas.microsoft.com/office/drawing/2014/main" id="{CE7B7C5C-2B8E-4C62-A71B-15F387226D82}"/>
                      </a:ext>
                    </a:extLst>
                  </p:cNvPr>
                  <p:cNvSpPr/>
                  <p:nvPr/>
                </p:nvSpPr>
                <p:spPr>
                  <a:xfrm>
                    <a:off x="1317320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8" name="Freeform: Shape 2357">
                    <a:extLst>
                      <a:ext uri="{FF2B5EF4-FFF2-40B4-BE49-F238E27FC236}">
                        <a16:creationId xmlns:a16="http://schemas.microsoft.com/office/drawing/2014/main" id="{C2C174E8-61C3-4ABD-BD53-7C30B95E3C02}"/>
                      </a:ext>
                    </a:extLst>
                  </p:cNvPr>
                  <p:cNvSpPr/>
                  <p:nvPr/>
                </p:nvSpPr>
                <p:spPr>
                  <a:xfrm>
                    <a:off x="1312577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3" name="Graphic 7">
                  <a:extLst>
                    <a:ext uri="{FF2B5EF4-FFF2-40B4-BE49-F238E27FC236}">
                      <a16:creationId xmlns:a16="http://schemas.microsoft.com/office/drawing/2014/main" id="{C8C2EB19-91BF-48CA-87D3-1FB353AF692A}"/>
                    </a:ext>
                  </a:extLst>
                </p:cNvPr>
                <p:cNvGrpSpPr/>
                <p:nvPr/>
              </p:nvGrpSpPr>
              <p:grpSpPr>
                <a:xfrm>
                  <a:off x="13916212" y="6781283"/>
                  <a:ext cx="110661" cy="110661"/>
                  <a:chOff x="13916212" y="6781283"/>
                  <a:chExt cx="110661" cy="110661"/>
                </a:xfrm>
                <a:grpFill/>
              </p:grpSpPr>
              <p:sp>
                <p:nvSpPr>
                  <p:cNvPr id="2355" name="Freeform: Shape 2354">
                    <a:extLst>
                      <a:ext uri="{FF2B5EF4-FFF2-40B4-BE49-F238E27FC236}">
                        <a16:creationId xmlns:a16="http://schemas.microsoft.com/office/drawing/2014/main" id="{3DA81C5C-D950-4111-A07E-42F38364052D}"/>
                      </a:ext>
                    </a:extLst>
                  </p:cNvPr>
                  <p:cNvSpPr/>
                  <p:nvPr/>
                </p:nvSpPr>
                <p:spPr>
                  <a:xfrm>
                    <a:off x="1396363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6" name="Freeform: Shape 2355">
                    <a:extLst>
                      <a:ext uri="{FF2B5EF4-FFF2-40B4-BE49-F238E27FC236}">
                        <a16:creationId xmlns:a16="http://schemas.microsoft.com/office/drawing/2014/main" id="{203E7D06-3CD6-401C-8A8C-2E4B0F06A899}"/>
                      </a:ext>
                    </a:extLst>
                  </p:cNvPr>
                  <p:cNvSpPr/>
                  <p:nvPr/>
                </p:nvSpPr>
                <p:spPr>
                  <a:xfrm>
                    <a:off x="1391621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4" name="Graphic 7">
                  <a:extLst>
                    <a:ext uri="{FF2B5EF4-FFF2-40B4-BE49-F238E27FC236}">
                      <a16:creationId xmlns:a16="http://schemas.microsoft.com/office/drawing/2014/main" id="{3A382B85-AC25-4DD0-A481-EBE081A825D5}"/>
                    </a:ext>
                  </a:extLst>
                </p:cNvPr>
                <p:cNvGrpSpPr/>
                <p:nvPr/>
              </p:nvGrpSpPr>
              <p:grpSpPr>
                <a:xfrm>
                  <a:off x="14706648" y="6781283"/>
                  <a:ext cx="110661" cy="110661"/>
                  <a:chOff x="14706648" y="6781283"/>
                  <a:chExt cx="110661" cy="110661"/>
                </a:xfrm>
                <a:grpFill/>
              </p:grpSpPr>
              <p:sp>
                <p:nvSpPr>
                  <p:cNvPr id="2353" name="Freeform: Shape 2352">
                    <a:extLst>
                      <a:ext uri="{FF2B5EF4-FFF2-40B4-BE49-F238E27FC236}">
                        <a16:creationId xmlns:a16="http://schemas.microsoft.com/office/drawing/2014/main" id="{CDA91C61-1BF2-41BD-8130-A1050BDCD0C9}"/>
                      </a:ext>
                    </a:extLst>
                  </p:cNvPr>
                  <p:cNvSpPr/>
                  <p:nvPr/>
                </p:nvSpPr>
                <p:spPr>
                  <a:xfrm>
                    <a:off x="1475407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4" name="Freeform: Shape 2353">
                    <a:extLst>
                      <a:ext uri="{FF2B5EF4-FFF2-40B4-BE49-F238E27FC236}">
                        <a16:creationId xmlns:a16="http://schemas.microsoft.com/office/drawing/2014/main" id="{ED8FACEA-C11F-4B87-85ED-7BA618CF5BC2}"/>
                      </a:ext>
                    </a:extLst>
                  </p:cNvPr>
                  <p:cNvSpPr/>
                  <p:nvPr/>
                </p:nvSpPr>
                <p:spPr>
                  <a:xfrm>
                    <a:off x="1470664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5" name="Graphic 7">
                  <a:extLst>
                    <a:ext uri="{FF2B5EF4-FFF2-40B4-BE49-F238E27FC236}">
                      <a16:creationId xmlns:a16="http://schemas.microsoft.com/office/drawing/2014/main" id="{63481540-2C56-4439-A6B1-2D8212B894D7}"/>
                    </a:ext>
                  </a:extLst>
                </p:cNvPr>
                <p:cNvGrpSpPr/>
                <p:nvPr/>
              </p:nvGrpSpPr>
              <p:grpSpPr>
                <a:xfrm>
                  <a:off x="15497085" y="6781283"/>
                  <a:ext cx="110661" cy="110661"/>
                  <a:chOff x="15497085" y="6781283"/>
                  <a:chExt cx="110661" cy="110661"/>
                </a:xfrm>
                <a:grpFill/>
              </p:grpSpPr>
              <p:sp>
                <p:nvSpPr>
                  <p:cNvPr id="2351" name="Freeform: Shape 2350">
                    <a:extLst>
                      <a:ext uri="{FF2B5EF4-FFF2-40B4-BE49-F238E27FC236}">
                        <a16:creationId xmlns:a16="http://schemas.microsoft.com/office/drawing/2014/main" id="{EC55C43C-A48D-49AC-8CE5-81BAFEF613A3}"/>
                      </a:ext>
                    </a:extLst>
                  </p:cNvPr>
                  <p:cNvSpPr/>
                  <p:nvPr/>
                </p:nvSpPr>
                <p:spPr>
                  <a:xfrm>
                    <a:off x="1554451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2" name="Freeform: Shape 2351">
                    <a:extLst>
                      <a:ext uri="{FF2B5EF4-FFF2-40B4-BE49-F238E27FC236}">
                        <a16:creationId xmlns:a16="http://schemas.microsoft.com/office/drawing/2014/main" id="{E7FA7B2A-8A00-40E1-88DF-F5184E52C3ED}"/>
                      </a:ext>
                    </a:extLst>
                  </p:cNvPr>
                  <p:cNvSpPr/>
                  <p:nvPr/>
                </p:nvSpPr>
                <p:spPr>
                  <a:xfrm>
                    <a:off x="1549708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6" name="Graphic 7">
                  <a:extLst>
                    <a:ext uri="{FF2B5EF4-FFF2-40B4-BE49-F238E27FC236}">
                      <a16:creationId xmlns:a16="http://schemas.microsoft.com/office/drawing/2014/main" id="{391F5245-DC49-443C-B3DA-63E4FED036AB}"/>
                    </a:ext>
                  </a:extLst>
                </p:cNvPr>
                <p:cNvGrpSpPr/>
                <p:nvPr/>
              </p:nvGrpSpPr>
              <p:grpSpPr>
                <a:xfrm>
                  <a:off x="16287522" y="6781283"/>
                  <a:ext cx="110661" cy="110661"/>
                  <a:chOff x="16287522" y="6781283"/>
                  <a:chExt cx="110661" cy="110661"/>
                </a:xfrm>
                <a:grpFill/>
              </p:grpSpPr>
              <p:sp>
                <p:nvSpPr>
                  <p:cNvPr id="2349" name="Freeform: Shape 2348">
                    <a:extLst>
                      <a:ext uri="{FF2B5EF4-FFF2-40B4-BE49-F238E27FC236}">
                        <a16:creationId xmlns:a16="http://schemas.microsoft.com/office/drawing/2014/main" id="{E7167702-DF65-4151-B1ED-E7C9808CAD71}"/>
                      </a:ext>
                    </a:extLst>
                  </p:cNvPr>
                  <p:cNvSpPr/>
                  <p:nvPr/>
                </p:nvSpPr>
                <p:spPr>
                  <a:xfrm>
                    <a:off x="1633494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0" name="Freeform: Shape 2349">
                    <a:extLst>
                      <a:ext uri="{FF2B5EF4-FFF2-40B4-BE49-F238E27FC236}">
                        <a16:creationId xmlns:a16="http://schemas.microsoft.com/office/drawing/2014/main" id="{EBA2CA26-D258-4425-A1F3-6834449392E2}"/>
                      </a:ext>
                    </a:extLst>
                  </p:cNvPr>
                  <p:cNvSpPr/>
                  <p:nvPr/>
                </p:nvSpPr>
                <p:spPr>
                  <a:xfrm>
                    <a:off x="1628752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7" name="Graphic 7">
                  <a:extLst>
                    <a:ext uri="{FF2B5EF4-FFF2-40B4-BE49-F238E27FC236}">
                      <a16:creationId xmlns:a16="http://schemas.microsoft.com/office/drawing/2014/main" id="{9D21610A-4CB4-4BD0-B55F-EEB495545AB8}"/>
                    </a:ext>
                  </a:extLst>
                </p:cNvPr>
                <p:cNvGrpSpPr/>
                <p:nvPr/>
              </p:nvGrpSpPr>
              <p:grpSpPr>
                <a:xfrm>
                  <a:off x="17077958" y="6781283"/>
                  <a:ext cx="110661" cy="110661"/>
                  <a:chOff x="17077958" y="6781283"/>
                  <a:chExt cx="110661" cy="110661"/>
                </a:xfrm>
                <a:grpFill/>
              </p:grpSpPr>
              <p:sp>
                <p:nvSpPr>
                  <p:cNvPr id="2347" name="Freeform: Shape 2346">
                    <a:extLst>
                      <a:ext uri="{FF2B5EF4-FFF2-40B4-BE49-F238E27FC236}">
                        <a16:creationId xmlns:a16="http://schemas.microsoft.com/office/drawing/2014/main" id="{ADE05067-B7B1-4195-A5CB-068289C85C06}"/>
                      </a:ext>
                    </a:extLst>
                  </p:cNvPr>
                  <p:cNvSpPr/>
                  <p:nvPr/>
                </p:nvSpPr>
                <p:spPr>
                  <a:xfrm>
                    <a:off x="17125384"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8" name="Freeform: Shape 2347">
                    <a:extLst>
                      <a:ext uri="{FF2B5EF4-FFF2-40B4-BE49-F238E27FC236}">
                        <a16:creationId xmlns:a16="http://schemas.microsoft.com/office/drawing/2014/main" id="{80882260-EBE2-4FE5-9706-2140BE0DBF30}"/>
                      </a:ext>
                    </a:extLst>
                  </p:cNvPr>
                  <p:cNvSpPr/>
                  <p:nvPr/>
                </p:nvSpPr>
                <p:spPr>
                  <a:xfrm>
                    <a:off x="1707795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8" name="Graphic 7">
                  <a:extLst>
                    <a:ext uri="{FF2B5EF4-FFF2-40B4-BE49-F238E27FC236}">
                      <a16:creationId xmlns:a16="http://schemas.microsoft.com/office/drawing/2014/main" id="{89E8DC45-107B-4720-AF3E-C02895CF31FC}"/>
                    </a:ext>
                  </a:extLst>
                </p:cNvPr>
                <p:cNvGrpSpPr/>
                <p:nvPr/>
              </p:nvGrpSpPr>
              <p:grpSpPr>
                <a:xfrm>
                  <a:off x="17868395" y="6781283"/>
                  <a:ext cx="110661" cy="110661"/>
                  <a:chOff x="17868395" y="6781283"/>
                  <a:chExt cx="110661" cy="110661"/>
                </a:xfrm>
                <a:grpFill/>
              </p:grpSpPr>
              <p:sp>
                <p:nvSpPr>
                  <p:cNvPr id="2345" name="Freeform: Shape 2344">
                    <a:extLst>
                      <a:ext uri="{FF2B5EF4-FFF2-40B4-BE49-F238E27FC236}">
                        <a16:creationId xmlns:a16="http://schemas.microsoft.com/office/drawing/2014/main" id="{FEA69557-ED1A-42DD-90E2-6AF04EDD25B2}"/>
                      </a:ext>
                    </a:extLst>
                  </p:cNvPr>
                  <p:cNvSpPr/>
                  <p:nvPr/>
                </p:nvSpPr>
                <p:spPr>
                  <a:xfrm>
                    <a:off x="17915821"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6" name="Freeform: Shape 2345">
                    <a:extLst>
                      <a:ext uri="{FF2B5EF4-FFF2-40B4-BE49-F238E27FC236}">
                        <a16:creationId xmlns:a16="http://schemas.microsoft.com/office/drawing/2014/main" id="{AA8191AD-7B43-4E95-B6E9-4E0314BA36CA}"/>
                      </a:ext>
                    </a:extLst>
                  </p:cNvPr>
                  <p:cNvSpPr/>
                  <p:nvPr/>
                </p:nvSpPr>
                <p:spPr>
                  <a:xfrm>
                    <a:off x="1786839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39" name="Graphic 7">
                  <a:extLst>
                    <a:ext uri="{FF2B5EF4-FFF2-40B4-BE49-F238E27FC236}">
                      <a16:creationId xmlns:a16="http://schemas.microsoft.com/office/drawing/2014/main" id="{1383017D-DCF6-4041-8A1B-BA179C7BD044}"/>
                    </a:ext>
                  </a:extLst>
                </p:cNvPr>
                <p:cNvGrpSpPr/>
                <p:nvPr/>
              </p:nvGrpSpPr>
              <p:grpSpPr>
                <a:xfrm>
                  <a:off x="18658831" y="6781283"/>
                  <a:ext cx="110661" cy="110661"/>
                  <a:chOff x="18658831" y="6781283"/>
                  <a:chExt cx="110661" cy="110661"/>
                </a:xfrm>
                <a:grpFill/>
              </p:grpSpPr>
              <p:sp>
                <p:nvSpPr>
                  <p:cNvPr id="2343" name="Freeform: Shape 2342">
                    <a:extLst>
                      <a:ext uri="{FF2B5EF4-FFF2-40B4-BE49-F238E27FC236}">
                        <a16:creationId xmlns:a16="http://schemas.microsoft.com/office/drawing/2014/main" id="{5AE92BE2-B023-4A22-B0A9-23F8F533AA25}"/>
                      </a:ext>
                    </a:extLst>
                  </p:cNvPr>
                  <p:cNvSpPr/>
                  <p:nvPr/>
                </p:nvSpPr>
                <p:spPr>
                  <a:xfrm>
                    <a:off x="1870625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4" name="Freeform: Shape 2343">
                    <a:extLst>
                      <a:ext uri="{FF2B5EF4-FFF2-40B4-BE49-F238E27FC236}">
                        <a16:creationId xmlns:a16="http://schemas.microsoft.com/office/drawing/2014/main" id="{502077BA-E201-456C-9BE2-C417FB61FE29}"/>
                      </a:ext>
                    </a:extLst>
                  </p:cNvPr>
                  <p:cNvSpPr/>
                  <p:nvPr/>
                </p:nvSpPr>
                <p:spPr>
                  <a:xfrm>
                    <a:off x="18658831"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40" name="Graphic 7">
                  <a:extLst>
                    <a:ext uri="{FF2B5EF4-FFF2-40B4-BE49-F238E27FC236}">
                      <a16:creationId xmlns:a16="http://schemas.microsoft.com/office/drawing/2014/main" id="{46A87795-4F86-4F96-BDC1-048B759806B6}"/>
                    </a:ext>
                  </a:extLst>
                </p:cNvPr>
                <p:cNvGrpSpPr/>
                <p:nvPr/>
              </p:nvGrpSpPr>
              <p:grpSpPr>
                <a:xfrm>
                  <a:off x="19449268" y="6781283"/>
                  <a:ext cx="110661" cy="110661"/>
                  <a:chOff x="19449268" y="6781283"/>
                  <a:chExt cx="110661" cy="110661"/>
                </a:xfrm>
                <a:grpFill/>
              </p:grpSpPr>
              <p:sp>
                <p:nvSpPr>
                  <p:cNvPr id="2341" name="Freeform: Shape 2340">
                    <a:extLst>
                      <a:ext uri="{FF2B5EF4-FFF2-40B4-BE49-F238E27FC236}">
                        <a16:creationId xmlns:a16="http://schemas.microsoft.com/office/drawing/2014/main" id="{03EE10B9-B4F3-4778-8652-1F941B609AB7}"/>
                      </a:ext>
                    </a:extLst>
                  </p:cNvPr>
                  <p:cNvSpPr/>
                  <p:nvPr/>
                </p:nvSpPr>
                <p:spPr>
                  <a:xfrm>
                    <a:off x="19496694"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2" name="Freeform: Shape 2341">
                    <a:extLst>
                      <a:ext uri="{FF2B5EF4-FFF2-40B4-BE49-F238E27FC236}">
                        <a16:creationId xmlns:a16="http://schemas.microsoft.com/office/drawing/2014/main" id="{A0B7A267-1F51-4834-85C2-AEB573E2D1B6}"/>
                      </a:ext>
                    </a:extLst>
                  </p:cNvPr>
                  <p:cNvSpPr/>
                  <p:nvPr/>
                </p:nvSpPr>
                <p:spPr>
                  <a:xfrm>
                    <a:off x="19449268"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8" name="Graphic 7">
                <a:extLst>
                  <a:ext uri="{FF2B5EF4-FFF2-40B4-BE49-F238E27FC236}">
                    <a16:creationId xmlns:a16="http://schemas.microsoft.com/office/drawing/2014/main" id="{28380BE0-7690-4E62-8F8D-61890ACBCC2B}"/>
                  </a:ext>
                </a:extLst>
              </p:cNvPr>
              <p:cNvGrpSpPr/>
              <p:nvPr/>
            </p:nvGrpSpPr>
            <p:grpSpPr>
              <a:xfrm>
                <a:off x="13125775" y="7571720"/>
                <a:ext cx="6434153" cy="110661"/>
                <a:chOff x="13125775" y="7571720"/>
                <a:chExt cx="6434153" cy="110661"/>
              </a:xfrm>
              <a:grpFill/>
            </p:grpSpPr>
            <p:grpSp>
              <p:nvGrpSpPr>
                <p:cNvPr id="2305" name="Graphic 7">
                  <a:extLst>
                    <a:ext uri="{FF2B5EF4-FFF2-40B4-BE49-F238E27FC236}">
                      <a16:creationId xmlns:a16="http://schemas.microsoft.com/office/drawing/2014/main" id="{DF09056A-F8E9-4A83-B4C3-F302F518D3EE}"/>
                    </a:ext>
                  </a:extLst>
                </p:cNvPr>
                <p:cNvGrpSpPr/>
                <p:nvPr/>
              </p:nvGrpSpPr>
              <p:grpSpPr>
                <a:xfrm>
                  <a:off x="13125775" y="7571720"/>
                  <a:ext cx="110661" cy="110661"/>
                  <a:chOff x="13125775" y="7571720"/>
                  <a:chExt cx="110661" cy="110661"/>
                </a:xfrm>
                <a:grpFill/>
              </p:grpSpPr>
              <p:sp>
                <p:nvSpPr>
                  <p:cNvPr id="2330" name="Freeform: Shape 2329">
                    <a:extLst>
                      <a:ext uri="{FF2B5EF4-FFF2-40B4-BE49-F238E27FC236}">
                        <a16:creationId xmlns:a16="http://schemas.microsoft.com/office/drawing/2014/main" id="{4DA8F44E-FC9E-4185-89B7-8D35CABFE71B}"/>
                      </a:ext>
                    </a:extLst>
                  </p:cNvPr>
                  <p:cNvSpPr/>
                  <p:nvPr/>
                </p:nvSpPr>
                <p:spPr>
                  <a:xfrm>
                    <a:off x="1317320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1" name="Freeform: Shape 2330">
                    <a:extLst>
                      <a:ext uri="{FF2B5EF4-FFF2-40B4-BE49-F238E27FC236}">
                        <a16:creationId xmlns:a16="http://schemas.microsoft.com/office/drawing/2014/main" id="{FEE4C5C9-17FC-4F66-A11D-9B009E3035C1}"/>
                      </a:ext>
                    </a:extLst>
                  </p:cNvPr>
                  <p:cNvSpPr/>
                  <p:nvPr/>
                </p:nvSpPr>
                <p:spPr>
                  <a:xfrm>
                    <a:off x="1312577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06" name="Graphic 7">
                  <a:extLst>
                    <a:ext uri="{FF2B5EF4-FFF2-40B4-BE49-F238E27FC236}">
                      <a16:creationId xmlns:a16="http://schemas.microsoft.com/office/drawing/2014/main" id="{E114F766-677D-47B7-83EE-043E052A7D81}"/>
                    </a:ext>
                  </a:extLst>
                </p:cNvPr>
                <p:cNvGrpSpPr/>
                <p:nvPr/>
              </p:nvGrpSpPr>
              <p:grpSpPr>
                <a:xfrm>
                  <a:off x="13916212" y="7571720"/>
                  <a:ext cx="110661" cy="110661"/>
                  <a:chOff x="13916212" y="7571720"/>
                  <a:chExt cx="110661" cy="110661"/>
                </a:xfrm>
                <a:grpFill/>
              </p:grpSpPr>
              <p:sp>
                <p:nvSpPr>
                  <p:cNvPr id="2328" name="Freeform: Shape 2327">
                    <a:extLst>
                      <a:ext uri="{FF2B5EF4-FFF2-40B4-BE49-F238E27FC236}">
                        <a16:creationId xmlns:a16="http://schemas.microsoft.com/office/drawing/2014/main" id="{452D8D9A-F306-4B76-B9BA-80EE53E8F52D}"/>
                      </a:ext>
                    </a:extLst>
                  </p:cNvPr>
                  <p:cNvSpPr/>
                  <p:nvPr/>
                </p:nvSpPr>
                <p:spPr>
                  <a:xfrm>
                    <a:off x="1396363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9" name="Freeform: Shape 2328">
                    <a:extLst>
                      <a:ext uri="{FF2B5EF4-FFF2-40B4-BE49-F238E27FC236}">
                        <a16:creationId xmlns:a16="http://schemas.microsoft.com/office/drawing/2014/main" id="{75442FD9-B86F-4E46-98F3-6AE91349B727}"/>
                      </a:ext>
                    </a:extLst>
                  </p:cNvPr>
                  <p:cNvSpPr/>
                  <p:nvPr/>
                </p:nvSpPr>
                <p:spPr>
                  <a:xfrm>
                    <a:off x="1391621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07" name="Graphic 7">
                  <a:extLst>
                    <a:ext uri="{FF2B5EF4-FFF2-40B4-BE49-F238E27FC236}">
                      <a16:creationId xmlns:a16="http://schemas.microsoft.com/office/drawing/2014/main" id="{7A0BF380-27D4-42CF-BC80-F64CA22B034C}"/>
                    </a:ext>
                  </a:extLst>
                </p:cNvPr>
                <p:cNvGrpSpPr/>
                <p:nvPr/>
              </p:nvGrpSpPr>
              <p:grpSpPr>
                <a:xfrm>
                  <a:off x="14706648" y="7571720"/>
                  <a:ext cx="110661" cy="110661"/>
                  <a:chOff x="14706648" y="7571720"/>
                  <a:chExt cx="110661" cy="110661"/>
                </a:xfrm>
                <a:grpFill/>
              </p:grpSpPr>
              <p:sp>
                <p:nvSpPr>
                  <p:cNvPr id="2326" name="Freeform: Shape 2325">
                    <a:extLst>
                      <a:ext uri="{FF2B5EF4-FFF2-40B4-BE49-F238E27FC236}">
                        <a16:creationId xmlns:a16="http://schemas.microsoft.com/office/drawing/2014/main" id="{BE881510-2328-4534-9089-CF06D36F751B}"/>
                      </a:ext>
                    </a:extLst>
                  </p:cNvPr>
                  <p:cNvSpPr/>
                  <p:nvPr/>
                </p:nvSpPr>
                <p:spPr>
                  <a:xfrm>
                    <a:off x="1475407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7" name="Freeform: Shape 2326">
                    <a:extLst>
                      <a:ext uri="{FF2B5EF4-FFF2-40B4-BE49-F238E27FC236}">
                        <a16:creationId xmlns:a16="http://schemas.microsoft.com/office/drawing/2014/main" id="{50265864-AFFA-4DFE-A5B9-FE109CB0C4A3}"/>
                      </a:ext>
                    </a:extLst>
                  </p:cNvPr>
                  <p:cNvSpPr/>
                  <p:nvPr/>
                </p:nvSpPr>
                <p:spPr>
                  <a:xfrm>
                    <a:off x="1470664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08" name="Graphic 7">
                  <a:extLst>
                    <a:ext uri="{FF2B5EF4-FFF2-40B4-BE49-F238E27FC236}">
                      <a16:creationId xmlns:a16="http://schemas.microsoft.com/office/drawing/2014/main" id="{659B147D-10AE-40C2-9D4D-4ED8CB07E8E7}"/>
                    </a:ext>
                  </a:extLst>
                </p:cNvPr>
                <p:cNvGrpSpPr/>
                <p:nvPr/>
              </p:nvGrpSpPr>
              <p:grpSpPr>
                <a:xfrm>
                  <a:off x="15497085" y="7571720"/>
                  <a:ext cx="110661" cy="110661"/>
                  <a:chOff x="15497085" y="7571720"/>
                  <a:chExt cx="110661" cy="110661"/>
                </a:xfrm>
                <a:grpFill/>
              </p:grpSpPr>
              <p:sp>
                <p:nvSpPr>
                  <p:cNvPr id="2324" name="Freeform: Shape 2323">
                    <a:extLst>
                      <a:ext uri="{FF2B5EF4-FFF2-40B4-BE49-F238E27FC236}">
                        <a16:creationId xmlns:a16="http://schemas.microsoft.com/office/drawing/2014/main" id="{56D792E5-B4AF-45DF-87EA-1D089D5D33CA}"/>
                      </a:ext>
                    </a:extLst>
                  </p:cNvPr>
                  <p:cNvSpPr/>
                  <p:nvPr/>
                </p:nvSpPr>
                <p:spPr>
                  <a:xfrm>
                    <a:off x="1554451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5" name="Freeform: Shape 2324">
                    <a:extLst>
                      <a:ext uri="{FF2B5EF4-FFF2-40B4-BE49-F238E27FC236}">
                        <a16:creationId xmlns:a16="http://schemas.microsoft.com/office/drawing/2014/main" id="{D0E407DA-78DB-4580-8A78-C50366DD83CC}"/>
                      </a:ext>
                    </a:extLst>
                  </p:cNvPr>
                  <p:cNvSpPr/>
                  <p:nvPr/>
                </p:nvSpPr>
                <p:spPr>
                  <a:xfrm>
                    <a:off x="1549708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09" name="Graphic 7">
                  <a:extLst>
                    <a:ext uri="{FF2B5EF4-FFF2-40B4-BE49-F238E27FC236}">
                      <a16:creationId xmlns:a16="http://schemas.microsoft.com/office/drawing/2014/main" id="{8DEB5F60-B0D9-4972-B252-C27DCED03D6F}"/>
                    </a:ext>
                  </a:extLst>
                </p:cNvPr>
                <p:cNvGrpSpPr/>
                <p:nvPr/>
              </p:nvGrpSpPr>
              <p:grpSpPr>
                <a:xfrm>
                  <a:off x="16287522" y="7571720"/>
                  <a:ext cx="110661" cy="110661"/>
                  <a:chOff x="16287522" y="7571720"/>
                  <a:chExt cx="110661" cy="110661"/>
                </a:xfrm>
                <a:grpFill/>
              </p:grpSpPr>
              <p:sp>
                <p:nvSpPr>
                  <p:cNvPr id="2322" name="Freeform: Shape 2321">
                    <a:extLst>
                      <a:ext uri="{FF2B5EF4-FFF2-40B4-BE49-F238E27FC236}">
                        <a16:creationId xmlns:a16="http://schemas.microsoft.com/office/drawing/2014/main" id="{E89ED26B-08EC-43F9-AA15-D7B6D9C6EC43}"/>
                      </a:ext>
                    </a:extLst>
                  </p:cNvPr>
                  <p:cNvSpPr/>
                  <p:nvPr/>
                </p:nvSpPr>
                <p:spPr>
                  <a:xfrm>
                    <a:off x="1633494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3" name="Freeform: Shape 2322">
                    <a:extLst>
                      <a:ext uri="{FF2B5EF4-FFF2-40B4-BE49-F238E27FC236}">
                        <a16:creationId xmlns:a16="http://schemas.microsoft.com/office/drawing/2014/main" id="{DE8D101C-16D6-4BE6-8BB1-7EBCE6455583}"/>
                      </a:ext>
                    </a:extLst>
                  </p:cNvPr>
                  <p:cNvSpPr/>
                  <p:nvPr/>
                </p:nvSpPr>
                <p:spPr>
                  <a:xfrm>
                    <a:off x="1628752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10" name="Graphic 7">
                  <a:extLst>
                    <a:ext uri="{FF2B5EF4-FFF2-40B4-BE49-F238E27FC236}">
                      <a16:creationId xmlns:a16="http://schemas.microsoft.com/office/drawing/2014/main" id="{125FD888-B0BF-46CF-B971-2550C222220F}"/>
                    </a:ext>
                  </a:extLst>
                </p:cNvPr>
                <p:cNvGrpSpPr/>
                <p:nvPr/>
              </p:nvGrpSpPr>
              <p:grpSpPr>
                <a:xfrm>
                  <a:off x="17077958" y="7571720"/>
                  <a:ext cx="110661" cy="110661"/>
                  <a:chOff x="17077958" y="7571720"/>
                  <a:chExt cx="110661" cy="110661"/>
                </a:xfrm>
                <a:grpFill/>
              </p:grpSpPr>
              <p:sp>
                <p:nvSpPr>
                  <p:cNvPr id="2320" name="Freeform: Shape 2319">
                    <a:extLst>
                      <a:ext uri="{FF2B5EF4-FFF2-40B4-BE49-F238E27FC236}">
                        <a16:creationId xmlns:a16="http://schemas.microsoft.com/office/drawing/2014/main" id="{22A00B4A-A985-485B-8DA6-7ED250D0BC50}"/>
                      </a:ext>
                    </a:extLst>
                  </p:cNvPr>
                  <p:cNvSpPr/>
                  <p:nvPr/>
                </p:nvSpPr>
                <p:spPr>
                  <a:xfrm>
                    <a:off x="17125384"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1" name="Freeform: Shape 2320">
                    <a:extLst>
                      <a:ext uri="{FF2B5EF4-FFF2-40B4-BE49-F238E27FC236}">
                        <a16:creationId xmlns:a16="http://schemas.microsoft.com/office/drawing/2014/main" id="{828912B1-3509-498E-A9C1-5C042A28551B}"/>
                      </a:ext>
                    </a:extLst>
                  </p:cNvPr>
                  <p:cNvSpPr/>
                  <p:nvPr/>
                </p:nvSpPr>
                <p:spPr>
                  <a:xfrm>
                    <a:off x="1707795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11" name="Graphic 7">
                  <a:extLst>
                    <a:ext uri="{FF2B5EF4-FFF2-40B4-BE49-F238E27FC236}">
                      <a16:creationId xmlns:a16="http://schemas.microsoft.com/office/drawing/2014/main" id="{84778865-4A41-4276-9E93-E980AAAD94AD}"/>
                    </a:ext>
                  </a:extLst>
                </p:cNvPr>
                <p:cNvGrpSpPr/>
                <p:nvPr/>
              </p:nvGrpSpPr>
              <p:grpSpPr>
                <a:xfrm>
                  <a:off x="17868395" y="7571720"/>
                  <a:ext cx="110661" cy="110661"/>
                  <a:chOff x="17868395" y="7571720"/>
                  <a:chExt cx="110661" cy="110661"/>
                </a:xfrm>
                <a:grpFill/>
              </p:grpSpPr>
              <p:sp>
                <p:nvSpPr>
                  <p:cNvPr id="2318" name="Freeform: Shape 2317">
                    <a:extLst>
                      <a:ext uri="{FF2B5EF4-FFF2-40B4-BE49-F238E27FC236}">
                        <a16:creationId xmlns:a16="http://schemas.microsoft.com/office/drawing/2014/main" id="{4DA0125C-0880-4B1B-9903-3D654D4A59A8}"/>
                      </a:ext>
                    </a:extLst>
                  </p:cNvPr>
                  <p:cNvSpPr/>
                  <p:nvPr/>
                </p:nvSpPr>
                <p:spPr>
                  <a:xfrm>
                    <a:off x="17915821"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9" name="Freeform: Shape 2318">
                    <a:extLst>
                      <a:ext uri="{FF2B5EF4-FFF2-40B4-BE49-F238E27FC236}">
                        <a16:creationId xmlns:a16="http://schemas.microsoft.com/office/drawing/2014/main" id="{05820333-0ECF-4E8A-A4BB-54D32B179252}"/>
                      </a:ext>
                    </a:extLst>
                  </p:cNvPr>
                  <p:cNvSpPr/>
                  <p:nvPr/>
                </p:nvSpPr>
                <p:spPr>
                  <a:xfrm>
                    <a:off x="1786839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12" name="Graphic 7">
                  <a:extLst>
                    <a:ext uri="{FF2B5EF4-FFF2-40B4-BE49-F238E27FC236}">
                      <a16:creationId xmlns:a16="http://schemas.microsoft.com/office/drawing/2014/main" id="{FA44B2FA-C9B3-446B-A4ED-4E24C45257B7}"/>
                    </a:ext>
                  </a:extLst>
                </p:cNvPr>
                <p:cNvGrpSpPr/>
                <p:nvPr/>
              </p:nvGrpSpPr>
              <p:grpSpPr>
                <a:xfrm>
                  <a:off x="18658831" y="7571720"/>
                  <a:ext cx="110661" cy="110661"/>
                  <a:chOff x="18658831" y="7571720"/>
                  <a:chExt cx="110661" cy="110661"/>
                </a:xfrm>
                <a:grpFill/>
              </p:grpSpPr>
              <p:sp>
                <p:nvSpPr>
                  <p:cNvPr id="2316" name="Freeform: Shape 2315">
                    <a:extLst>
                      <a:ext uri="{FF2B5EF4-FFF2-40B4-BE49-F238E27FC236}">
                        <a16:creationId xmlns:a16="http://schemas.microsoft.com/office/drawing/2014/main" id="{84BCCFDC-4CBA-4098-A5EC-944AB55F3DE8}"/>
                      </a:ext>
                    </a:extLst>
                  </p:cNvPr>
                  <p:cNvSpPr/>
                  <p:nvPr/>
                </p:nvSpPr>
                <p:spPr>
                  <a:xfrm>
                    <a:off x="1870625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7" name="Freeform: Shape 2316">
                    <a:extLst>
                      <a:ext uri="{FF2B5EF4-FFF2-40B4-BE49-F238E27FC236}">
                        <a16:creationId xmlns:a16="http://schemas.microsoft.com/office/drawing/2014/main" id="{3D684D22-B22E-4D51-88C7-9AB3DCC3863B}"/>
                      </a:ext>
                    </a:extLst>
                  </p:cNvPr>
                  <p:cNvSpPr/>
                  <p:nvPr/>
                </p:nvSpPr>
                <p:spPr>
                  <a:xfrm>
                    <a:off x="18658831"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313" name="Graphic 7">
                  <a:extLst>
                    <a:ext uri="{FF2B5EF4-FFF2-40B4-BE49-F238E27FC236}">
                      <a16:creationId xmlns:a16="http://schemas.microsoft.com/office/drawing/2014/main" id="{1DF6FFAA-5825-442A-92A8-5AD3CED8E54A}"/>
                    </a:ext>
                  </a:extLst>
                </p:cNvPr>
                <p:cNvGrpSpPr/>
                <p:nvPr/>
              </p:nvGrpSpPr>
              <p:grpSpPr>
                <a:xfrm>
                  <a:off x="19449268" y="7571720"/>
                  <a:ext cx="110661" cy="110661"/>
                  <a:chOff x="19449268" y="7571720"/>
                  <a:chExt cx="110661" cy="110661"/>
                </a:xfrm>
                <a:grpFill/>
              </p:grpSpPr>
              <p:sp>
                <p:nvSpPr>
                  <p:cNvPr id="2314" name="Freeform: Shape 2313">
                    <a:extLst>
                      <a:ext uri="{FF2B5EF4-FFF2-40B4-BE49-F238E27FC236}">
                        <a16:creationId xmlns:a16="http://schemas.microsoft.com/office/drawing/2014/main" id="{CF2A1FC5-0D06-495B-8D64-5CA9E124FFE4}"/>
                      </a:ext>
                    </a:extLst>
                  </p:cNvPr>
                  <p:cNvSpPr/>
                  <p:nvPr/>
                </p:nvSpPr>
                <p:spPr>
                  <a:xfrm>
                    <a:off x="19496694"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5" name="Freeform: Shape 2314">
                    <a:extLst>
                      <a:ext uri="{FF2B5EF4-FFF2-40B4-BE49-F238E27FC236}">
                        <a16:creationId xmlns:a16="http://schemas.microsoft.com/office/drawing/2014/main" id="{CD0E7064-7EEB-4ED5-B40C-B1B4F4A13898}"/>
                      </a:ext>
                    </a:extLst>
                  </p:cNvPr>
                  <p:cNvSpPr/>
                  <p:nvPr/>
                </p:nvSpPr>
                <p:spPr>
                  <a:xfrm>
                    <a:off x="19449268"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49" name="Graphic 7">
                <a:extLst>
                  <a:ext uri="{FF2B5EF4-FFF2-40B4-BE49-F238E27FC236}">
                    <a16:creationId xmlns:a16="http://schemas.microsoft.com/office/drawing/2014/main" id="{12C10ED6-A6BF-4A04-B8E6-9826BCF0496A}"/>
                  </a:ext>
                </a:extLst>
              </p:cNvPr>
              <p:cNvGrpSpPr/>
              <p:nvPr/>
            </p:nvGrpSpPr>
            <p:grpSpPr>
              <a:xfrm>
                <a:off x="13125775" y="8362157"/>
                <a:ext cx="6434153" cy="110661"/>
                <a:chOff x="13125775" y="8362157"/>
                <a:chExt cx="6434153" cy="110661"/>
              </a:xfrm>
              <a:grpFill/>
            </p:grpSpPr>
            <p:grpSp>
              <p:nvGrpSpPr>
                <p:cNvPr id="2278" name="Graphic 7">
                  <a:extLst>
                    <a:ext uri="{FF2B5EF4-FFF2-40B4-BE49-F238E27FC236}">
                      <a16:creationId xmlns:a16="http://schemas.microsoft.com/office/drawing/2014/main" id="{990A575B-54C4-4F4A-9D72-52EB21FFA82A}"/>
                    </a:ext>
                  </a:extLst>
                </p:cNvPr>
                <p:cNvGrpSpPr/>
                <p:nvPr/>
              </p:nvGrpSpPr>
              <p:grpSpPr>
                <a:xfrm>
                  <a:off x="13125775" y="8362157"/>
                  <a:ext cx="110661" cy="110661"/>
                  <a:chOff x="13125775" y="8362157"/>
                  <a:chExt cx="110661" cy="110661"/>
                </a:xfrm>
                <a:grpFill/>
              </p:grpSpPr>
              <p:sp>
                <p:nvSpPr>
                  <p:cNvPr id="2303" name="Freeform: Shape 2302">
                    <a:extLst>
                      <a:ext uri="{FF2B5EF4-FFF2-40B4-BE49-F238E27FC236}">
                        <a16:creationId xmlns:a16="http://schemas.microsoft.com/office/drawing/2014/main" id="{BD5034CE-5BC4-4493-A712-2F9C38635A18}"/>
                      </a:ext>
                    </a:extLst>
                  </p:cNvPr>
                  <p:cNvSpPr/>
                  <p:nvPr/>
                </p:nvSpPr>
                <p:spPr>
                  <a:xfrm>
                    <a:off x="1317320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4" name="Freeform: Shape 2303">
                    <a:extLst>
                      <a:ext uri="{FF2B5EF4-FFF2-40B4-BE49-F238E27FC236}">
                        <a16:creationId xmlns:a16="http://schemas.microsoft.com/office/drawing/2014/main" id="{4CD3D8FE-7FD0-462E-AAA7-7D49879CE607}"/>
                      </a:ext>
                    </a:extLst>
                  </p:cNvPr>
                  <p:cNvSpPr/>
                  <p:nvPr/>
                </p:nvSpPr>
                <p:spPr>
                  <a:xfrm>
                    <a:off x="1312577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79" name="Graphic 7">
                  <a:extLst>
                    <a:ext uri="{FF2B5EF4-FFF2-40B4-BE49-F238E27FC236}">
                      <a16:creationId xmlns:a16="http://schemas.microsoft.com/office/drawing/2014/main" id="{63C981AB-D866-422C-9B0D-F8E169613A2A}"/>
                    </a:ext>
                  </a:extLst>
                </p:cNvPr>
                <p:cNvGrpSpPr/>
                <p:nvPr/>
              </p:nvGrpSpPr>
              <p:grpSpPr>
                <a:xfrm>
                  <a:off x="13916212" y="8362157"/>
                  <a:ext cx="110661" cy="110661"/>
                  <a:chOff x="13916212" y="8362157"/>
                  <a:chExt cx="110661" cy="110661"/>
                </a:xfrm>
                <a:grpFill/>
              </p:grpSpPr>
              <p:sp>
                <p:nvSpPr>
                  <p:cNvPr id="2301" name="Freeform: Shape 2300">
                    <a:extLst>
                      <a:ext uri="{FF2B5EF4-FFF2-40B4-BE49-F238E27FC236}">
                        <a16:creationId xmlns:a16="http://schemas.microsoft.com/office/drawing/2014/main" id="{8A6C12F2-1C00-4388-96D9-398446083396}"/>
                      </a:ext>
                    </a:extLst>
                  </p:cNvPr>
                  <p:cNvSpPr/>
                  <p:nvPr/>
                </p:nvSpPr>
                <p:spPr>
                  <a:xfrm>
                    <a:off x="1396363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2" name="Freeform: Shape 2301">
                    <a:extLst>
                      <a:ext uri="{FF2B5EF4-FFF2-40B4-BE49-F238E27FC236}">
                        <a16:creationId xmlns:a16="http://schemas.microsoft.com/office/drawing/2014/main" id="{7C9ADB66-B34D-457F-833D-121DA79653DF}"/>
                      </a:ext>
                    </a:extLst>
                  </p:cNvPr>
                  <p:cNvSpPr/>
                  <p:nvPr/>
                </p:nvSpPr>
                <p:spPr>
                  <a:xfrm>
                    <a:off x="1391621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0" name="Graphic 7">
                  <a:extLst>
                    <a:ext uri="{FF2B5EF4-FFF2-40B4-BE49-F238E27FC236}">
                      <a16:creationId xmlns:a16="http://schemas.microsoft.com/office/drawing/2014/main" id="{AC7F9019-3BC3-48EF-A8B0-955E57A431A1}"/>
                    </a:ext>
                  </a:extLst>
                </p:cNvPr>
                <p:cNvGrpSpPr/>
                <p:nvPr/>
              </p:nvGrpSpPr>
              <p:grpSpPr>
                <a:xfrm>
                  <a:off x="14706648" y="8362157"/>
                  <a:ext cx="110661" cy="110661"/>
                  <a:chOff x="14706648" y="8362157"/>
                  <a:chExt cx="110661" cy="110661"/>
                </a:xfrm>
                <a:grpFill/>
              </p:grpSpPr>
              <p:sp>
                <p:nvSpPr>
                  <p:cNvPr id="2299" name="Freeform: Shape 2298">
                    <a:extLst>
                      <a:ext uri="{FF2B5EF4-FFF2-40B4-BE49-F238E27FC236}">
                        <a16:creationId xmlns:a16="http://schemas.microsoft.com/office/drawing/2014/main" id="{CA4BBD7F-736D-4ABE-83D3-C1063ED11EDC}"/>
                      </a:ext>
                    </a:extLst>
                  </p:cNvPr>
                  <p:cNvSpPr/>
                  <p:nvPr/>
                </p:nvSpPr>
                <p:spPr>
                  <a:xfrm>
                    <a:off x="1475407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0" name="Freeform: Shape 2299">
                    <a:extLst>
                      <a:ext uri="{FF2B5EF4-FFF2-40B4-BE49-F238E27FC236}">
                        <a16:creationId xmlns:a16="http://schemas.microsoft.com/office/drawing/2014/main" id="{94029885-DD62-41B8-BEBA-A3DA42E64987}"/>
                      </a:ext>
                    </a:extLst>
                  </p:cNvPr>
                  <p:cNvSpPr/>
                  <p:nvPr/>
                </p:nvSpPr>
                <p:spPr>
                  <a:xfrm>
                    <a:off x="1470664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1" name="Graphic 7">
                  <a:extLst>
                    <a:ext uri="{FF2B5EF4-FFF2-40B4-BE49-F238E27FC236}">
                      <a16:creationId xmlns:a16="http://schemas.microsoft.com/office/drawing/2014/main" id="{FA9EE1D1-4D44-4ACF-AD71-075D2673BAE2}"/>
                    </a:ext>
                  </a:extLst>
                </p:cNvPr>
                <p:cNvGrpSpPr/>
                <p:nvPr/>
              </p:nvGrpSpPr>
              <p:grpSpPr>
                <a:xfrm>
                  <a:off x="15497085" y="8362157"/>
                  <a:ext cx="110661" cy="110661"/>
                  <a:chOff x="15497085" y="8362157"/>
                  <a:chExt cx="110661" cy="110661"/>
                </a:xfrm>
                <a:grpFill/>
              </p:grpSpPr>
              <p:sp>
                <p:nvSpPr>
                  <p:cNvPr id="2297" name="Freeform: Shape 2296">
                    <a:extLst>
                      <a:ext uri="{FF2B5EF4-FFF2-40B4-BE49-F238E27FC236}">
                        <a16:creationId xmlns:a16="http://schemas.microsoft.com/office/drawing/2014/main" id="{88AFD997-54E9-403C-B0E3-9A1E08178B29}"/>
                      </a:ext>
                    </a:extLst>
                  </p:cNvPr>
                  <p:cNvSpPr/>
                  <p:nvPr/>
                </p:nvSpPr>
                <p:spPr>
                  <a:xfrm>
                    <a:off x="1554451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8" name="Freeform: Shape 2297">
                    <a:extLst>
                      <a:ext uri="{FF2B5EF4-FFF2-40B4-BE49-F238E27FC236}">
                        <a16:creationId xmlns:a16="http://schemas.microsoft.com/office/drawing/2014/main" id="{CFF8749D-BE6A-4B76-9C42-8728BD4F028C}"/>
                      </a:ext>
                    </a:extLst>
                  </p:cNvPr>
                  <p:cNvSpPr/>
                  <p:nvPr/>
                </p:nvSpPr>
                <p:spPr>
                  <a:xfrm>
                    <a:off x="1549708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2" name="Graphic 7">
                  <a:extLst>
                    <a:ext uri="{FF2B5EF4-FFF2-40B4-BE49-F238E27FC236}">
                      <a16:creationId xmlns:a16="http://schemas.microsoft.com/office/drawing/2014/main" id="{EEE21EB6-89F6-4484-8749-4D2012282793}"/>
                    </a:ext>
                  </a:extLst>
                </p:cNvPr>
                <p:cNvGrpSpPr/>
                <p:nvPr/>
              </p:nvGrpSpPr>
              <p:grpSpPr>
                <a:xfrm>
                  <a:off x="16287522" y="8362157"/>
                  <a:ext cx="110661" cy="110661"/>
                  <a:chOff x="16287522" y="8362157"/>
                  <a:chExt cx="110661" cy="110661"/>
                </a:xfrm>
                <a:grpFill/>
              </p:grpSpPr>
              <p:sp>
                <p:nvSpPr>
                  <p:cNvPr id="2295" name="Freeform: Shape 2294">
                    <a:extLst>
                      <a:ext uri="{FF2B5EF4-FFF2-40B4-BE49-F238E27FC236}">
                        <a16:creationId xmlns:a16="http://schemas.microsoft.com/office/drawing/2014/main" id="{051B28A3-42E9-4989-9DB2-D9A5B91FA889}"/>
                      </a:ext>
                    </a:extLst>
                  </p:cNvPr>
                  <p:cNvSpPr/>
                  <p:nvPr/>
                </p:nvSpPr>
                <p:spPr>
                  <a:xfrm>
                    <a:off x="1633494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6" name="Freeform: Shape 2295">
                    <a:extLst>
                      <a:ext uri="{FF2B5EF4-FFF2-40B4-BE49-F238E27FC236}">
                        <a16:creationId xmlns:a16="http://schemas.microsoft.com/office/drawing/2014/main" id="{1F452E53-47EF-49CE-B547-66FA57B5C141}"/>
                      </a:ext>
                    </a:extLst>
                  </p:cNvPr>
                  <p:cNvSpPr/>
                  <p:nvPr/>
                </p:nvSpPr>
                <p:spPr>
                  <a:xfrm>
                    <a:off x="1628752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3" name="Graphic 7">
                  <a:extLst>
                    <a:ext uri="{FF2B5EF4-FFF2-40B4-BE49-F238E27FC236}">
                      <a16:creationId xmlns:a16="http://schemas.microsoft.com/office/drawing/2014/main" id="{221C21E3-20FF-4A50-95FC-387C707E05D4}"/>
                    </a:ext>
                  </a:extLst>
                </p:cNvPr>
                <p:cNvGrpSpPr/>
                <p:nvPr/>
              </p:nvGrpSpPr>
              <p:grpSpPr>
                <a:xfrm>
                  <a:off x="17077958" y="8362157"/>
                  <a:ext cx="110661" cy="110661"/>
                  <a:chOff x="17077958" y="8362157"/>
                  <a:chExt cx="110661" cy="110661"/>
                </a:xfrm>
                <a:grpFill/>
              </p:grpSpPr>
              <p:sp>
                <p:nvSpPr>
                  <p:cNvPr id="2293" name="Freeform: Shape 2292">
                    <a:extLst>
                      <a:ext uri="{FF2B5EF4-FFF2-40B4-BE49-F238E27FC236}">
                        <a16:creationId xmlns:a16="http://schemas.microsoft.com/office/drawing/2014/main" id="{6ADCFA59-A1D0-444A-9757-BE1BCF7190C1}"/>
                      </a:ext>
                    </a:extLst>
                  </p:cNvPr>
                  <p:cNvSpPr/>
                  <p:nvPr/>
                </p:nvSpPr>
                <p:spPr>
                  <a:xfrm>
                    <a:off x="17125384"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4" name="Freeform: Shape 2293">
                    <a:extLst>
                      <a:ext uri="{FF2B5EF4-FFF2-40B4-BE49-F238E27FC236}">
                        <a16:creationId xmlns:a16="http://schemas.microsoft.com/office/drawing/2014/main" id="{9F776B7F-470C-4AD3-B3B6-0853B06D48AA}"/>
                      </a:ext>
                    </a:extLst>
                  </p:cNvPr>
                  <p:cNvSpPr/>
                  <p:nvPr/>
                </p:nvSpPr>
                <p:spPr>
                  <a:xfrm>
                    <a:off x="1707795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4" name="Graphic 7">
                  <a:extLst>
                    <a:ext uri="{FF2B5EF4-FFF2-40B4-BE49-F238E27FC236}">
                      <a16:creationId xmlns:a16="http://schemas.microsoft.com/office/drawing/2014/main" id="{42264E78-91BE-4AE4-B7B5-4E3D05AF23E7}"/>
                    </a:ext>
                  </a:extLst>
                </p:cNvPr>
                <p:cNvGrpSpPr/>
                <p:nvPr/>
              </p:nvGrpSpPr>
              <p:grpSpPr>
                <a:xfrm>
                  <a:off x="17868395" y="8362157"/>
                  <a:ext cx="110661" cy="110661"/>
                  <a:chOff x="17868395" y="8362157"/>
                  <a:chExt cx="110661" cy="110661"/>
                </a:xfrm>
                <a:grpFill/>
              </p:grpSpPr>
              <p:sp>
                <p:nvSpPr>
                  <p:cNvPr id="2291" name="Freeform: Shape 2290">
                    <a:extLst>
                      <a:ext uri="{FF2B5EF4-FFF2-40B4-BE49-F238E27FC236}">
                        <a16:creationId xmlns:a16="http://schemas.microsoft.com/office/drawing/2014/main" id="{87A9E45F-E9A8-484D-A0A2-AF9EAA03E8D5}"/>
                      </a:ext>
                    </a:extLst>
                  </p:cNvPr>
                  <p:cNvSpPr/>
                  <p:nvPr/>
                </p:nvSpPr>
                <p:spPr>
                  <a:xfrm>
                    <a:off x="17915821"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2" name="Freeform: Shape 2291">
                    <a:extLst>
                      <a:ext uri="{FF2B5EF4-FFF2-40B4-BE49-F238E27FC236}">
                        <a16:creationId xmlns:a16="http://schemas.microsoft.com/office/drawing/2014/main" id="{15FC2502-D7E3-4955-8A27-C1DCD27512CA}"/>
                      </a:ext>
                    </a:extLst>
                  </p:cNvPr>
                  <p:cNvSpPr/>
                  <p:nvPr/>
                </p:nvSpPr>
                <p:spPr>
                  <a:xfrm>
                    <a:off x="1786839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5" name="Graphic 7">
                  <a:extLst>
                    <a:ext uri="{FF2B5EF4-FFF2-40B4-BE49-F238E27FC236}">
                      <a16:creationId xmlns:a16="http://schemas.microsoft.com/office/drawing/2014/main" id="{890FEA91-9C5C-49D7-9BC2-79597B03CFE7}"/>
                    </a:ext>
                  </a:extLst>
                </p:cNvPr>
                <p:cNvGrpSpPr/>
                <p:nvPr/>
              </p:nvGrpSpPr>
              <p:grpSpPr>
                <a:xfrm>
                  <a:off x="18658831" y="8362157"/>
                  <a:ext cx="110661" cy="110661"/>
                  <a:chOff x="18658831" y="8362157"/>
                  <a:chExt cx="110661" cy="110661"/>
                </a:xfrm>
                <a:grpFill/>
              </p:grpSpPr>
              <p:sp>
                <p:nvSpPr>
                  <p:cNvPr id="2289" name="Freeform: Shape 2288">
                    <a:extLst>
                      <a:ext uri="{FF2B5EF4-FFF2-40B4-BE49-F238E27FC236}">
                        <a16:creationId xmlns:a16="http://schemas.microsoft.com/office/drawing/2014/main" id="{28A4E1A2-7D39-4216-8C4B-5D38F5A43B0F}"/>
                      </a:ext>
                    </a:extLst>
                  </p:cNvPr>
                  <p:cNvSpPr/>
                  <p:nvPr/>
                </p:nvSpPr>
                <p:spPr>
                  <a:xfrm>
                    <a:off x="1870625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0" name="Freeform: Shape 2289">
                    <a:extLst>
                      <a:ext uri="{FF2B5EF4-FFF2-40B4-BE49-F238E27FC236}">
                        <a16:creationId xmlns:a16="http://schemas.microsoft.com/office/drawing/2014/main" id="{588822EC-E4FC-4319-B0B1-5AC0244D772E}"/>
                      </a:ext>
                    </a:extLst>
                  </p:cNvPr>
                  <p:cNvSpPr/>
                  <p:nvPr/>
                </p:nvSpPr>
                <p:spPr>
                  <a:xfrm>
                    <a:off x="18658831"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86" name="Graphic 7">
                  <a:extLst>
                    <a:ext uri="{FF2B5EF4-FFF2-40B4-BE49-F238E27FC236}">
                      <a16:creationId xmlns:a16="http://schemas.microsoft.com/office/drawing/2014/main" id="{4A1E2AF9-CAE5-40EE-A264-9A584C804216}"/>
                    </a:ext>
                  </a:extLst>
                </p:cNvPr>
                <p:cNvGrpSpPr/>
                <p:nvPr/>
              </p:nvGrpSpPr>
              <p:grpSpPr>
                <a:xfrm>
                  <a:off x="19449268" y="8362157"/>
                  <a:ext cx="110661" cy="110661"/>
                  <a:chOff x="19449268" y="8362157"/>
                  <a:chExt cx="110661" cy="110661"/>
                </a:xfrm>
                <a:grpFill/>
              </p:grpSpPr>
              <p:sp>
                <p:nvSpPr>
                  <p:cNvPr id="2287" name="Freeform: Shape 2286">
                    <a:extLst>
                      <a:ext uri="{FF2B5EF4-FFF2-40B4-BE49-F238E27FC236}">
                        <a16:creationId xmlns:a16="http://schemas.microsoft.com/office/drawing/2014/main" id="{4512603B-A811-48D0-8E2A-BB95DDFA5DAB}"/>
                      </a:ext>
                    </a:extLst>
                  </p:cNvPr>
                  <p:cNvSpPr/>
                  <p:nvPr/>
                </p:nvSpPr>
                <p:spPr>
                  <a:xfrm>
                    <a:off x="19496694"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8" name="Freeform: Shape 2287">
                    <a:extLst>
                      <a:ext uri="{FF2B5EF4-FFF2-40B4-BE49-F238E27FC236}">
                        <a16:creationId xmlns:a16="http://schemas.microsoft.com/office/drawing/2014/main" id="{83C85CE0-FB06-4964-BDCB-B26D0C140A53}"/>
                      </a:ext>
                    </a:extLst>
                  </p:cNvPr>
                  <p:cNvSpPr/>
                  <p:nvPr/>
                </p:nvSpPr>
                <p:spPr>
                  <a:xfrm>
                    <a:off x="19449268"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250" name="Graphic 7">
                <a:extLst>
                  <a:ext uri="{FF2B5EF4-FFF2-40B4-BE49-F238E27FC236}">
                    <a16:creationId xmlns:a16="http://schemas.microsoft.com/office/drawing/2014/main" id="{9261D8F4-3901-4B5C-9196-BD6E3C57ECBD}"/>
                  </a:ext>
                </a:extLst>
              </p:cNvPr>
              <p:cNvGrpSpPr/>
              <p:nvPr/>
            </p:nvGrpSpPr>
            <p:grpSpPr>
              <a:xfrm>
                <a:off x="13125775" y="9152593"/>
                <a:ext cx="6434153" cy="110661"/>
                <a:chOff x="13125775" y="9152593"/>
                <a:chExt cx="6434153" cy="110661"/>
              </a:xfrm>
              <a:grpFill/>
            </p:grpSpPr>
            <p:grpSp>
              <p:nvGrpSpPr>
                <p:cNvPr id="2251" name="Graphic 7">
                  <a:extLst>
                    <a:ext uri="{FF2B5EF4-FFF2-40B4-BE49-F238E27FC236}">
                      <a16:creationId xmlns:a16="http://schemas.microsoft.com/office/drawing/2014/main" id="{7DB8323F-D1CF-4322-B491-743B856EC321}"/>
                    </a:ext>
                  </a:extLst>
                </p:cNvPr>
                <p:cNvGrpSpPr/>
                <p:nvPr/>
              </p:nvGrpSpPr>
              <p:grpSpPr>
                <a:xfrm>
                  <a:off x="13125775" y="9152593"/>
                  <a:ext cx="110661" cy="110661"/>
                  <a:chOff x="13125775" y="9152593"/>
                  <a:chExt cx="110661" cy="110661"/>
                </a:xfrm>
                <a:grpFill/>
              </p:grpSpPr>
              <p:sp>
                <p:nvSpPr>
                  <p:cNvPr id="2276" name="Freeform: Shape 2275">
                    <a:extLst>
                      <a:ext uri="{FF2B5EF4-FFF2-40B4-BE49-F238E27FC236}">
                        <a16:creationId xmlns:a16="http://schemas.microsoft.com/office/drawing/2014/main" id="{D9249DF3-4682-4EDC-BDB0-D88E48DC631C}"/>
                      </a:ext>
                    </a:extLst>
                  </p:cNvPr>
                  <p:cNvSpPr/>
                  <p:nvPr/>
                </p:nvSpPr>
                <p:spPr>
                  <a:xfrm>
                    <a:off x="1317320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7" name="Freeform: Shape 2276">
                    <a:extLst>
                      <a:ext uri="{FF2B5EF4-FFF2-40B4-BE49-F238E27FC236}">
                        <a16:creationId xmlns:a16="http://schemas.microsoft.com/office/drawing/2014/main" id="{BDA51AC7-954D-4077-A8A4-8A5ECB0EF992}"/>
                      </a:ext>
                    </a:extLst>
                  </p:cNvPr>
                  <p:cNvSpPr/>
                  <p:nvPr/>
                </p:nvSpPr>
                <p:spPr>
                  <a:xfrm>
                    <a:off x="1312577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2" name="Graphic 7">
                  <a:extLst>
                    <a:ext uri="{FF2B5EF4-FFF2-40B4-BE49-F238E27FC236}">
                      <a16:creationId xmlns:a16="http://schemas.microsoft.com/office/drawing/2014/main" id="{BDB3DB3E-238D-4F56-BBE2-9918CF3F40DD}"/>
                    </a:ext>
                  </a:extLst>
                </p:cNvPr>
                <p:cNvGrpSpPr/>
                <p:nvPr/>
              </p:nvGrpSpPr>
              <p:grpSpPr>
                <a:xfrm>
                  <a:off x="13916212" y="9152593"/>
                  <a:ext cx="110661" cy="110661"/>
                  <a:chOff x="13916212" y="9152593"/>
                  <a:chExt cx="110661" cy="110661"/>
                </a:xfrm>
                <a:grpFill/>
              </p:grpSpPr>
              <p:sp>
                <p:nvSpPr>
                  <p:cNvPr id="2274" name="Freeform: Shape 2273">
                    <a:extLst>
                      <a:ext uri="{FF2B5EF4-FFF2-40B4-BE49-F238E27FC236}">
                        <a16:creationId xmlns:a16="http://schemas.microsoft.com/office/drawing/2014/main" id="{6B327E50-61B5-46D3-9DF0-CB97989D240F}"/>
                      </a:ext>
                    </a:extLst>
                  </p:cNvPr>
                  <p:cNvSpPr/>
                  <p:nvPr/>
                </p:nvSpPr>
                <p:spPr>
                  <a:xfrm>
                    <a:off x="1396363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5" name="Freeform: Shape 2274">
                    <a:extLst>
                      <a:ext uri="{FF2B5EF4-FFF2-40B4-BE49-F238E27FC236}">
                        <a16:creationId xmlns:a16="http://schemas.microsoft.com/office/drawing/2014/main" id="{94C0341C-9E82-4DB4-AF2F-5B02328D0E83}"/>
                      </a:ext>
                    </a:extLst>
                  </p:cNvPr>
                  <p:cNvSpPr/>
                  <p:nvPr/>
                </p:nvSpPr>
                <p:spPr>
                  <a:xfrm>
                    <a:off x="1391621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3" name="Graphic 7">
                  <a:extLst>
                    <a:ext uri="{FF2B5EF4-FFF2-40B4-BE49-F238E27FC236}">
                      <a16:creationId xmlns:a16="http://schemas.microsoft.com/office/drawing/2014/main" id="{1386B184-38FA-4069-BEB3-EB47CE0A532B}"/>
                    </a:ext>
                  </a:extLst>
                </p:cNvPr>
                <p:cNvGrpSpPr/>
                <p:nvPr/>
              </p:nvGrpSpPr>
              <p:grpSpPr>
                <a:xfrm>
                  <a:off x="14706648" y="9152593"/>
                  <a:ext cx="110661" cy="110661"/>
                  <a:chOff x="14706648" y="9152593"/>
                  <a:chExt cx="110661" cy="110661"/>
                </a:xfrm>
                <a:grpFill/>
              </p:grpSpPr>
              <p:sp>
                <p:nvSpPr>
                  <p:cNvPr id="2272" name="Freeform: Shape 2271">
                    <a:extLst>
                      <a:ext uri="{FF2B5EF4-FFF2-40B4-BE49-F238E27FC236}">
                        <a16:creationId xmlns:a16="http://schemas.microsoft.com/office/drawing/2014/main" id="{70B7CA6A-F91F-4508-A8B6-354F6297271E}"/>
                      </a:ext>
                    </a:extLst>
                  </p:cNvPr>
                  <p:cNvSpPr/>
                  <p:nvPr/>
                </p:nvSpPr>
                <p:spPr>
                  <a:xfrm>
                    <a:off x="1475407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3" name="Freeform: Shape 2272">
                    <a:extLst>
                      <a:ext uri="{FF2B5EF4-FFF2-40B4-BE49-F238E27FC236}">
                        <a16:creationId xmlns:a16="http://schemas.microsoft.com/office/drawing/2014/main" id="{F9D69BF4-829F-4CF4-AE65-6F253B2D2B5A}"/>
                      </a:ext>
                    </a:extLst>
                  </p:cNvPr>
                  <p:cNvSpPr/>
                  <p:nvPr/>
                </p:nvSpPr>
                <p:spPr>
                  <a:xfrm>
                    <a:off x="1470664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4" name="Graphic 7">
                  <a:extLst>
                    <a:ext uri="{FF2B5EF4-FFF2-40B4-BE49-F238E27FC236}">
                      <a16:creationId xmlns:a16="http://schemas.microsoft.com/office/drawing/2014/main" id="{677EA154-EE76-41E8-9695-73F062A5F870}"/>
                    </a:ext>
                  </a:extLst>
                </p:cNvPr>
                <p:cNvGrpSpPr/>
                <p:nvPr/>
              </p:nvGrpSpPr>
              <p:grpSpPr>
                <a:xfrm>
                  <a:off x="15497085" y="9152593"/>
                  <a:ext cx="110661" cy="110661"/>
                  <a:chOff x="15497085" y="9152593"/>
                  <a:chExt cx="110661" cy="110661"/>
                </a:xfrm>
                <a:grpFill/>
              </p:grpSpPr>
              <p:sp>
                <p:nvSpPr>
                  <p:cNvPr id="2270" name="Freeform: Shape 2269">
                    <a:extLst>
                      <a:ext uri="{FF2B5EF4-FFF2-40B4-BE49-F238E27FC236}">
                        <a16:creationId xmlns:a16="http://schemas.microsoft.com/office/drawing/2014/main" id="{A3B48991-E3DE-4B4B-A7CB-BD60DBAA6240}"/>
                      </a:ext>
                    </a:extLst>
                  </p:cNvPr>
                  <p:cNvSpPr/>
                  <p:nvPr/>
                </p:nvSpPr>
                <p:spPr>
                  <a:xfrm>
                    <a:off x="1554451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1" name="Freeform: Shape 2270">
                    <a:extLst>
                      <a:ext uri="{FF2B5EF4-FFF2-40B4-BE49-F238E27FC236}">
                        <a16:creationId xmlns:a16="http://schemas.microsoft.com/office/drawing/2014/main" id="{82725DDE-B5EB-4810-A8B8-BF6713CDC77A}"/>
                      </a:ext>
                    </a:extLst>
                  </p:cNvPr>
                  <p:cNvSpPr/>
                  <p:nvPr/>
                </p:nvSpPr>
                <p:spPr>
                  <a:xfrm>
                    <a:off x="1549708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5" name="Graphic 7">
                  <a:extLst>
                    <a:ext uri="{FF2B5EF4-FFF2-40B4-BE49-F238E27FC236}">
                      <a16:creationId xmlns:a16="http://schemas.microsoft.com/office/drawing/2014/main" id="{FD80799C-C312-4E39-A61E-3E7944C3FF5D}"/>
                    </a:ext>
                  </a:extLst>
                </p:cNvPr>
                <p:cNvGrpSpPr/>
                <p:nvPr/>
              </p:nvGrpSpPr>
              <p:grpSpPr>
                <a:xfrm>
                  <a:off x="16287522" y="9152593"/>
                  <a:ext cx="110661" cy="110661"/>
                  <a:chOff x="16287522" y="9152593"/>
                  <a:chExt cx="110661" cy="110661"/>
                </a:xfrm>
                <a:grpFill/>
              </p:grpSpPr>
              <p:sp>
                <p:nvSpPr>
                  <p:cNvPr id="2268" name="Freeform: Shape 2267">
                    <a:extLst>
                      <a:ext uri="{FF2B5EF4-FFF2-40B4-BE49-F238E27FC236}">
                        <a16:creationId xmlns:a16="http://schemas.microsoft.com/office/drawing/2014/main" id="{7321773D-061F-46AA-99B9-81AE0586C452}"/>
                      </a:ext>
                    </a:extLst>
                  </p:cNvPr>
                  <p:cNvSpPr/>
                  <p:nvPr/>
                </p:nvSpPr>
                <p:spPr>
                  <a:xfrm>
                    <a:off x="1633494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9" name="Freeform: Shape 2268">
                    <a:extLst>
                      <a:ext uri="{FF2B5EF4-FFF2-40B4-BE49-F238E27FC236}">
                        <a16:creationId xmlns:a16="http://schemas.microsoft.com/office/drawing/2014/main" id="{385C487B-9BD6-4570-9A05-904CE0D095EB}"/>
                      </a:ext>
                    </a:extLst>
                  </p:cNvPr>
                  <p:cNvSpPr/>
                  <p:nvPr/>
                </p:nvSpPr>
                <p:spPr>
                  <a:xfrm>
                    <a:off x="1628752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6" name="Graphic 7">
                  <a:extLst>
                    <a:ext uri="{FF2B5EF4-FFF2-40B4-BE49-F238E27FC236}">
                      <a16:creationId xmlns:a16="http://schemas.microsoft.com/office/drawing/2014/main" id="{8A949E74-EE26-47BD-8B7A-AA0C98083639}"/>
                    </a:ext>
                  </a:extLst>
                </p:cNvPr>
                <p:cNvGrpSpPr/>
                <p:nvPr/>
              </p:nvGrpSpPr>
              <p:grpSpPr>
                <a:xfrm>
                  <a:off x="17077958" y="9152593"/>
                  <a:ext cx="110661" cy="110661"/>
                  <a:chOff x="17077958" y="9152593"/>
                  <a:chExt cx="110661" cy="110661"/>
                </a:xfrm>
                <a:grpFill/>
              </p:grpSpPr>
              <p:sp>
                <p:nvSpPr>
                  <p:cNvPr id="2266" name="Freeform: Shape 2265">
                    <a:extLst>
                      <a:ext uri="{FF2B5EF4-FFF2-40B4-BE49-F238E27FC236}">
                        <a16:creationId xmlns:a16="http://schemas.microsoft.com/office/drawing/2014/main" id="{BF8C7950-9D3D-4BAC-B4D7-B946E8B92A6D}"/>
                      </a:ext>
                    </a:extLst>
                  </p:cNvPr>
                  <p:cNvSpPr/>
                  <p:nvPr/>
                </p:nvSpPr>
                <p:spPr>
                  <a:xfrm>
                    <a:off x="17125384"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7" name="Freeform: Shape 2266">
                    <a:extLst>
                      <a:ext uri="{FF2B5EF4-FFF2-40B4-BE49-F238E27FC236}">
                        <a16:creationId xmlns:a16="http://schemas.microsoft.com/office/drawing/2014/main" id="{154571E5-1124-48A2-A951-87C0AEE6E71E}"/>
                      </a:ext>
                    </a:extLst>
                  </p:cNvPr>
                  <p:cNvSpPr/>
                  <p:nvPr/>
                </p:nvSpPr>
                <p:spPr>
                  <a:xfrm>
                    <a:off x="1707795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7" name="Graphic 7">
                  <a:extLst>
                    <a:ext uri="{FF2B5EF4-FFF2-40B4-BE49-F238E27FC236}">
                      <a16:creationId xmlns:a16="http://schemas.microsoft.com/office/drawing/2014/main" id="{E18279EA-E66C-4EEC-8F19-A525DC6F7C18}"/>
                    </a:ext>
                  </a:extLst>
                </p:cNvPr>
                <p:cNvGrpSpPr/>
                <p:nvPr/>
              </p:nvGrpSpPr>
              <p:grpSpPr>
                <a:xfrm>
                  <a:off x="17868395" y="9152593"/>
                  <a:ext cx="110661" cy="110661"/>
                  <a:chOff x="17868395" y="9152593"/>
                  <a:chExt cx="110661" cy="110661"/>
                </a:xfrm>
                <a:grpFill/>
              </p:grpSpPr>
              <p:sp>
                <p:nvSpPr>
                  <p:cNvPr id="2264" name="Freeform: Shape 2263">
                    <a:extLst>
                      <a:ext uri="{FF2B5EF4-FFF2-40B4-BE49-F238E27FC236}">
                        <a16:creationId xmlns:a16="http://schemas.microsoft.com/office/drawing/2014/main" id="{8500915F-7D2C-4204-9590-CD03B12CB58A}"/>
                      </a:ext>
                    </a:extLst>
                  </p:cNvPr>
                  <p:cNvSpPr/>
                  <p:nvPr/>
                </p:nvSpPr>
                <p:spPr>
                  <a:xfrm>
                    <a:off x="17915821"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5" name="Freeform: Shape 2264">
                    <a:extLst>
                      <a:ext uri="{FF2B5EF4-FFF2-40B4-BE49-F238E27FC236}">
                        <a16:creationId xmlns:a16="http://schemas.microsoft.com/office/drawing/2014/main" id="{369246C0-F7E1-4F21-AFCE-D3516B8E616D}"/>
                      </a:ext>
                    </a:extLst>
                  </p:cNvPr>
                  <p:cNvSpPr/>
                  <p:nvPr/>
                </p:nvSpPr>
                <p:spPr>
                  <a:xfrm>
                    <a:off x="1786839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8" name="Graphic 7">
                  <a:extLst>
                    <a:ext uri="{FF2B5EF4-FFF2-40B4-BE49-F238E27FC236}">
                      <a16:creationId xmlns:a16="http://schemas.microsoft.com/office/drawing/2014/main" id="{DBB4C031-E97D-4ACD-9791-800D21D10598}"/>
                    </a:ext>
                  </a:extLst>
                </p:cNvPr>
                <p:cNvGrpSpPr/>
                <p:nvPr/>
              </p:nvGrpSpPr>
              <p:grpSpPr>
                <a:xfrm>
                  <a:off x="18658831" y="9152593"/>
                  <a:ext cx="110661" cy="110661"/>
                  <a:chOff x="18658831" y="9152593"/>
                  <a:chExt cx="110661" cy="110661"/>
                </a:xfrm>
                <a:grpFill/>
              </p:grpSpPr>
              <p:sp>
                <p:nvSpPr>
                  <p:cNvPr id="2262" name="Freeform: Shape 2261">
                    <a:extLst>
                      <a:ext uri="{FF2B5EF4-FFF2-40B4-BE49-F238E27FC236}">
                        <a16:creationId xmlns:a16="http://schemas.microsoft.com/office/drawing/2014/main" id="{70993B58-C8AE-4B61-B80A-2FCC11A05768}"/>
                      </a:ext>
                    </a:extLst>
                  </p:cNvPr>
                  <p:cNvSpPr/>
                  <p:nvPr/>
                </p:nvSpPr>
                <p:spPr>
                  <a:xfrm>
                    <a:off x="1870625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3" name="Freeform: Shape 2262">
                    <a:extLst>
                      <a:ext uri="{FF2B5EF4-FFF2-40B4-BE49-F238E27FC236}">
                        <a16:creationId xmlns:a16="http://schemas.microsoft.com/office/drawing/2014/main" id="{60970141-6C99-4B1B-BD37-623FC9007321}"/>
                      </a:ext>
                    </a:extLst>
                  </p:cNvPr>
                  <p:cNvSpPr/>
                  <p:nvPr/>
                </p:nvSpPr>
                <p:spPr>
                  <a:xfrm>
                    <a:off x="18658831"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59" name="Graphic 7">
                  <a:extLst>
                    <a:ext uri="{FF2B5EF4-FFF2-40B4-BE49-F238E27FC236}">
                      <a16:creationId xmlns:a16="http://schemas.microsoft.com/office/drawing/2014/main" id="{F0A85333-F5A9-4D87-835C-B7A4156FE3E8}"/>
                    </a:ext>
                  </a:extLst>
                </p:cNvPr>
                <p:cNvGrpSpPr/>
                <p:nvPr/>
              </p:nvGrpSpPr>
              <p:grpSpPr>
                <a:xfrm>
                  <a:off x="19449268" y="9152593"/>
                  <a:ext cx="110661" cy="110661"/>
                  <a:chOff x="19449268" y="9152593"/>
                  <a:chExt cx="110661" cy="110661"/>
                </a:xfrm>
                <a:grpFill/>
              </p:grpSpPr>
              <p:sp>
                <p:nvSpPr>
                  <p:cNvPr id="2260" name="Freeform: Shape 2259">
                    <a:extLst>
                      <a:ext uri="{FF2B5EF4-FFF2-40B4-BE49-F238E27FC236}">
                        <a16:creationId xmlns:a16="http://schemas.microsoft.com/office/drawing/2014/main" id="{5097193B-C507-4395-A819-1472A2A1585F}"/>
                      </a:ext>
                    </a:extLst>
                  </p:cNvPr>
                  <p:cNvSpPr/>
                  <p:nvPr/>
                </p:nvSpPr>
                <p:spPr>
                  <a:xfrm>
                    <a:off x="19496694"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1" name="Freeform: Shape 2260">
                    <a:extLst>
                      <a:ext uri="{FF2B5EF4-FFF2-40B4-BE49-F238E27FC236}">
                        <a16:creationId xmlns:a16="http://schemas.microsoft.com/office/drawing/2014/main" id="{C912B346-31B6-4E34-BC4F-4C55C0772646}"/>
                      </a:ext>
                    </a:extLst>
                  </p:cNvPr>
                  <p:cNvSpPr/>
                  <p:nvPr/>
                </p:nvSpPr>
                <p:spPr>
                  <a:xfrm>
                    <a:off x="19449268"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nvGrpSpPr>
            <p:cNvPr id="2043" name="Graphic 7">
              <a:extLst>
                <a:ext uri="{FF2B5EF4-FFF2-40B4-BE49-F238E27FC236}">
                  <a16:creationId xmlns:a16="http://schemas.microsoft.com/office/drawing/2014/main" id="{0B790FC4-F1A0-4DA3-9670-DC7AEDAFD8AF}"/>
                </a:ext>
              </a:extLst>
            </p:cNvPr>
            <p:cNvGrpSpPr/>
            <p:nvPr/>
          </p:nvGrpSpPr>
          <p:grpSpPr>
            <a:xfrm>
              <a:off x="7592719" y="2829101"/>
              <a:ext cx="4853280" cy="6434153"/>
              <a:chOff x="7592719" y="2829101"/>
              <a:chExt cx="4853280" cy="6434153"/>
            </a:xfrm>
            <a:grpFill/>
          </p:grpSpPr>
          <p:grpSp>
            <p:nvGrpSpPr>
              <p:cNvPr id="2044" name="Graphic 7">
                <a:extLst>
                  <a:ext uri="{FF2B5EF4-FFF2-40B4-BE49-F238E27FC236}">
                    <a16:creationId xmlns:a16="http://schemas.microsoft.com/office/drawing/2014/main" id="{F42B09C1-32A8-4542-8484-6C26BE03E61D}"/>
                  </a:ext>
                </a:extLst>
              </p:cNvPr>
              <p:cNvGrpSpPr/>
              <p:nvPr/>
            </p:nvGrpSpPr>
            <p:grpSpPr>
              <a:xfrm>
                <a:off x="7592719" y="2829101"/>
                <a:ext cx="4853280" cy="110661"/>
                <a:chOff x="7592719" y="2829101"/>
                <a:chExt cx="4853280" cy="110661"/>
              </a:xfrm>
              <a:grpFill/>
            </p:grpSpPr>
            <p:grpSp>
              <p:nvGrpSpPr>
                <p:cNvPr id="2221" name="Graphic 7">
                  <a:extLst>
                    <a:ext uri="{FF2B5EF4-FFF2-40B4-BE49-F238E27FC236}">
                      <a16:creationId xmlns:a16="http://schemas.microsoft.com/office/drawing/2014/main" id="{93857EDE-C3B3-4F85-8EC4-75DA45677324}"/>
                    </a:ext>
                  </a:extLst>
                </p:cNvPr>
                <p:cNvGrpSpPr/>
                <p:nvPr/>
              </p:nvGrpSpPr>
              <p:grpSpPr>
                <a:xfrm>
                  <a:off x="7592719" y="2829101"/>
                  <a:ext cx="110661" cy="110661"/>
                  <a:chOff x="7592719" y="2829101"/>
                  <a:chExt cx="110661" cy="110661"/>
                </a:xfrm>
                <a:grpFill/>
              </p:grpSpPr>
              <p:sp>
                <p:nvSpPr>
                  <p:cNvPr id="2240" name="Freeform: Shape 2239">
                    <a:extLst>
                      <a:ext uri="{FF2B5EF4-FFF2-40B4-BE49-F238E27FC236}">
                        <a16:creationId xmlns:a16="http://schemas.microsoft.com/office/drawing/2014/main" id="{E8734922-3FDA-4429-9515-C29671B88051}"/>
                      </a:ext>
                    </a:extLst>
                  </p:cNvPr>
                  <p:cNvSpPr/>
                  <p:nvPr/>
                </p:nvSpPr>
                <p:spPr>
                  <a:xfrm>
                    <a:off x="764014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1" name="Freeform: Shape 2240">
                    <a:extLst>
                      <a:ext uri="{FF2B5EF4-FFF2-40B4-BE49-F238E27FC236}">
                        <a16:creationId xmlns:a16="http://schemas.microsoft.com/office/drawing/2014/main" id="{46E15CBD-708B-4C28-B14C-4A24091FDC70}"/>
                      </a:ext>
                    </a:extLst>
                  </p:cNvPr>
                  <p:cNvSpPr/>
                  <p:nvPr/>
                </p:nvSpPr>
                <p:spPr>
                  <a:xfrm>
                    <a:off x="759271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2" name="Graphic 7">
                  <a:extLst>
                    <a:ext uri="{FF2B5EF4-FFF2-40B4-BE49-F238E27FC236}">
                      <a16:creationId xmlns:a16="http://schemas.microsoft.com/office/drawing/2014/main" id="{3B418BCB-291B-4FEF-AB64-26D3EC33B5F2}"/>
                    </a:ext>
                  </a:extLst>
                </p:cNvPr>
                <p:cNvGrpSpPr/>
                <p:nvPr/>
              </p:nvGrpSpPr>
              <p:grpSpPr>
                <a:xfrm>
                  <a:off x="8383156" y="2829101"/>
                  <a:ext cx="110661" cy="110661"/>
                  <a:chOff x="8383156" y="2829101"/>
                  <a:chExt cx="110661" cy="110661"/>
                </a:xfrm>
                <a:grpFill/>
              </p:grpSpPr>
              <p:sp>
                <p:nvSpPr>
                  <p:cNvPr id="2238" name="Freeform: Shape 2237">
                    <a:extLst>
                      <a:ext uri="{FF2B5EF4-FFF2-40B4-BE49-F238E27FC236}">
                        <a16:creationId xmlns:a16="http://schemas.microsoft.com/office/drawing/2014/main" id="{144407A6-928F-4FD5-9746-9BE8A4BCCC5A}"/>
                      </a:ext>
                    </a:extLst>
                  </p:cNvPr>
                  <p:cNvSpPr/>
                  <p:nvPr/>
                </p:nvSpPr>
                <p:spPr>
                  <a:xfrm>
                    <a:off x="8430582"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9" name="Freeform: Shape 2238">
                    <a:extLst>
                      <a:ext uri="{FF2B5EF4-FFF2-40B4-BE49-F238E27FC236}">
                        <a16:creationId xmlns:a16="http://schemas.microsoft.com/office/drawing/2014/main" id="{21A6DA5F-8F95-44CA-A6E4-9C9255D01877}"/>
                      </a:ext>
                    </a:extLst>
                  </p:cNvPr>
                  <p:cNvSpPr/>
                  <p:nvPr/>
                </p:nvSpPr>
                <p:spPr>
                  <a:xfrm>
                    <a:off x="8383156"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3" name="Graphic 7">
                  <a:extLst>
                    <a:ext uri="{FF2B5EF4-FFF2-40B4-BE49-F238E27FC236}">
                      <a16:creationId xmlns:a16="http://schemas.microsoft.com/office/drawing/2014/main" id="{6DD3F63C-76C3-4DC9-9E93-072FD876A27F}"/>
                    </a:ext>
                  </a:extLst>
                </p:cNvPr>
                <p:cNvGrpSpPr/>
                <p:nvPr/>
              </p:nvGrpSpPr>
              <p:grpSpPr>
                <a:xfrm>
                  <a:off x="9173592" y="2829101"/>
                  <a:ext cx="110661" cy="110661"/>
                  <a:chOff x="9173592" y="2829101"/>
                  <a:chExt cx="110661" cy="110661"/>
                </a:xfrm>
                <a:grpFill/>
              </p:grpSpPr>
              <p:sp>
                <p:nvSpPr>
                  <p:cNvPr id="2236" name="Freeform: Shape 2235">
                    <a:extLst>
                      <a:ext uri="{FF2B5EF4-FFF2-40B4-BE49-F238E27FC236}">
                        <a16:creationId xmlns:a16="http://schemas.microsoft.com/office/drawing/2014/main" id="{B7829DE3-3C40-4855-A761-907777FEEEDA}"/>
                      </a:ext>
                    </a:extLst>
                  </p:cNvPr>
                  <p:cNvSpPr/>
                  <p:nvPr/>
                </p:nvSpPr>
                <p:spPr>
                  <a:xfrm>
                    <a:off x="922101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7" name="Freeform: Shape 2236">
                    <a:extLst>
                      <a:ext uri="{FF2B5EF4-FFF2-40B4-BE49-F238E27FC236}">
                        <a16:creationId xmlns:a16="http://schemas.microsoft.com/office/drawing/2014/main" id="{0BA5FC60-B533-424D-80CA-324B8E888549}"/>
                      </a:ext>
                    </a:extLst>
                  </p:cNvPr>
                  <p:cNvSpPr/>
                  <p:nvPr/>
                </p:nvSpPr>
                <p:spPr>
                  <a:xfrm>
                    <a:off x="917359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4" name="Graphic 7">
                  <a:extLst>
                    <a:ext uri="{FF2B5EF4-FFF2-40B4-BE49-F238E27FC236}">
                      <a16:creationId xmlns:a16="http://schemas.microsoft.com/office/drawing/2014/main" id="{04028E8A-5E52-49DB-9575-734D45461657}"/>
                    </a:ext>
                  </a:extLst>
                </p:cNvPr>
                <p:cNvGrpSpPr/>
                <p:nvPr/>
              </p:nvGrpSpPr>
              <p:grpSpPr>
                <a:xfrm>
                  <a:off x="9964029" y="2829101"/>
                  <a:ext cx="110661" cy="110661"/>
                  <a:chOff x="9964029" y="2829101"/>
                  <a:chExt cx="110661" cy="110661"/>
                </a:xfrm>
                <a:grpFill/>
              </p:grpSpPr>
              <p:sp>
                <p:nvSpPr>
                  <p:cNvPr id="2234" name="Freeform: Shape 2233">
                    <a:extLst>
                      <a:ext uri="{FF2B5EF4-FFF2-40B4-BE49-F238E27FC236}">
                        <a16:creationId xmlns:a16="http://schemas.microsoft.com/office/drawing/2014/main" id="{DB6DFFE4-E3EE-4498-83E4-B27AB79FF798}"/>
                      </a:ext>
                    </a:extLst>
                  </p:cNvPr>
                  <p:cNvSpPr/>
                  <p:nvPr/>
                </p:nvSpPr>
                <p:spPr>
                  <a:xfrm>
                    <a:off x="1001145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5" name="Freeform: Shape 2234">
                    <a:extLst>
                      <a:ext uri="{FF2B5EF4-FFF2-40B4-BE49-F238E27FC236}">
                        <a16:creationId xmlns:a16="http://schemas.microsoft.com/office/drawing/2014/main" id="{BDF9A99B-5A89-4E79-ADC4-9FB6086F0B96}"/>
                      </a:ext>
                    </a:extLst>
                  </p:cNvPr>
                  <p:cNvSpPr/>
                  <p:nvPr/>
                </p:nvSpPr>
                <p:spPr>
                  <a:xfrm>
                    <a:off x="996402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5" name="Graphic 7">
                  <a:extLst>
                    <a:ext uri="{FF2B5EF4-FFF2-40B4-BE49-F238E27FC236}">
                      <a16:creationId xmlns:a16="http://schemas.microsoft.com/office/drawing/2014/main" id="{EE6BDA39-973B-4D45-90E9-1E37BE781243}"/>
                    </a:ext>
                  </a:extLst>
                </p:cNvPr>
                <p:cNvGrpSpPr/>
                <p:nvPr/>
              </p:nvGrpSpPr>
              <p:grpSpPr>
                <a:xfrm>
                  <a:off x="10754465" y="2829101"/>
                  <a:ext cx="110661" cy="110661"/>
                  <a:chOff x="10754465" y="2829101"/>
                  <a:chExt cx="110661" cy="110661"/>
                </a:xfrm>
                <a:grpFill/>
              </p:grpSpPr>
              <p:sp>
                <p:nvSpPr>
                  <p:cNvPr id="2232" name="Freeform: Shape 2231">
                    <a:extLst>
                      <a:ext uri="{FF2B5EF4-FFF2-40B4-BE49-F238E27FC236}">
                        <a16:creationId xmlns:a16="http://schemas.microsoft.com/office/drawing/2014/main" id="{EEC2B453-6ECB-4C77-8E0A-91ABBFBF5A05}"/>
                      </a:ext>
                    </a:extLst>
                  </p:cNvPr>
                  <p:cNvSpPr/>
                  <p:nvPr/>
                </p:nvSpPr>
                <p:spPr>
                  <a:xfrm>
                    <a:off x="10801892"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3" name="Freeform: Shape 2232">
                    <a:extLst>
                      <a:ext uri="{FF2B5EF4-FFF2-40B4-BE49-F238E27FC236}">
                        <a16:creationId xmlns:a16="http://schemas.microsoft.com/office/drawing/2014/main" id="{A081B31E-E39A-40B0-9B07-1C3C0EC5870C}"/>
                      </a:ext>
                    </a:extLst>
                  </p:cNvPr>
                  <p:cNvSpPr/>
                  <p:nvPr/>
                </p:nvSpPr>
                <p:spPr>
                  <a:xfrm>
                    <a:off x="10754465"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6" name="Graphic 7">
                  <a:extLst>
                    <a:ext uri="{FF2B5EF4-FFF2-40B4-BE49-F238E27FC236}">
                      <a16:creationId xmlns:a16="http://schemas.microsoft.com/office/drawing/2014/main" id="{F37B52B4-C46D-4088-A898-632A4658D794}"/>
                    </a:ext>
                  </a:extLst>
                </p:cNvPr>
                <p:cNvGrpSpPr/>
                <p:nvPr/>
              </p:nvGrpSpPr>
              <p:grpSpPr>
                <a:xfrm>
                  <a:off x="11544902" y="2829101"/>
                  <a:ext cx="110661" cy="110661"/>
                  <a:chOff x="11544902" y="2829101"/>
                  <a:chExt cx="110661" cy="110661"/>
                </a:xfrm>
                <a:grpFill/>
              </p:grpSpPr>
              <p:sp>
                <p:nvSpPr>
                  <p:cNvPr id="2230" name="Freeform: Shape 2229">
                    <a:extLst>
                      <a:ext uri="{FF2B5EF4-FFF2-40B4-BE49-F238E27FC236}">
                        <a16:creationId xmlns:a16="http://schemas.microsoft.com/office/drawing/2014/main" id="{63D45AFA-CC22-49CE-8695-21DD41E45388}"/>
                      </a:ext>
                    </a:extLst>
                  </p:cNvPr>
                  <p:cNvSpPr/>
                  <p:nvPr/>
                </p:nvSpPr>
                <p:spPr>
                  <a:xfrm>
                    <a:off x="11592328"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1" name="Freeform: Shape 2230">
                    <a:extLst>
                      <a:ext uri="{FF2B5EF4-FFF2-40B4-BE49-F238E27FC236}">
                        <a16:creationId xmlns:a16="http://schemas.microsoft.com/office/drawing/2014/main" id="{5FED7A57-EB5F-45B1-AEFB-AFE3FEFB5C63}"/>
                      </a:ext>
                    </a:extLst>
                  </p:cNvPr>
                  <p:cNvSpPr/>
                  <p:nvPr/>
                </p:nvSpPr>
                <p:spPr>
                  <a:xfrm>
                    <a:off x="11544902"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27" name="Graphic 7">
                  <a:extLst>
                    <a:ext uri="{FF2B5EF4-FFF2-40B4-BE49-F238E27FC236}">
                      <a16:creationId xmlns:a16="http://schemas.microsoft.com/office/drawing/2014/main" id="{AE5C6B29-6BBF-48EF-A149-0D9C8C03F0B0}"/>
                    </a:ext>
                  </a:extLst>
                </p:cNvPr>
                <p:cNvGrpSpPr/>
                <p:nvPr/>
              </p:nvGrpSpPr>
              <p:grpSpPr>
                <a:xfrm>
                  <a:off x="12335339" y="2829101"/>
                  <a:ext cx="110661" cy="110661"/>
                  <a:chOff x="12335339" y="2829101"/>
                  <a:chExt cx="110661" cy="110661"/>
                </a:xfrm>
                <a:grpFill/>
              </p:grpSpPr>
              <p:sp>
                <p:nvSpPr>
                  <p:cNvPr id="2228" name="Freeform: Shape 2227">
                    <a:extLst>
                      <a:ext uri="{FF2B5EF4-FFF2-40B4-BE49-F238E27FC236}">
                        <a16:creationId xmlns:a16="http://schemas.microsoft.com/office/drawing/2014/main" id="{66AB0DC6-8A1A-4726-BE7C-3B6A1F865E5F}"/>
                      </a:ext>
                    </a:extLst>
                  </p:cNvPr>
                  <p:cNvSpPr/>
                  <p:nvPr/>
                </p:nvSpPr>
                <p:spPr>
                  <a:xfrm>
                    <a:off x="12382765" y="2829101"/>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9" name="Freeform: Shape 2228">
                    <a:extLst>
                      <a:ext uri="{FF2B5EF4-FFF2-40B4-BE49-F238E27FC236}">
                        <a16:creationId xmlns:a16="http://schemas.microsoft.com/office/drawing/2014/main" id="{4B95D612-09B7-4436-9B51-261605F9C39C}"/>
                      </a:ext>
                    </a:extLst>
                  </p:cNvPr>
                  <p:cNvSpPr/>
                  <p:nvPr/>
                </p:nvSpPr>
                <p:spPr>
                  <a:xfrm>
                    <a:off x="12335339" y="287652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45" name="Graphic 7">
                <a:extLst>
                  <a:ext uri="{FF2B5EF4-FFF2-40B4-BE49-F238E27FC236}">
                    <a16:creationId xmlns:a16="http://schemas.microsoft.com/office/drawing/2014/main" id="{5C28F4FE-8542-4EE3-9FF2-0309FD555B57}"/>
                  </a:ext>
                </a:extLst>
              </p:cNvPr>
              <p:cNvGrpSpPr/>
              <p:nvPr/>
            </p:nvGrpSpPr>
            <p:grpSpPr>
              <a:xfrm>
                <a:off x="7592719" y="3619537"/>
                <a:ext cx="4853280" cy="110661"/>
                <a:chOff x="7592719" y="3619537"/>
                <a:chExt cx="4853280" cy="110661"/>
              </a:xfrm>
              <a:grpFill/>
            </p:grpSpPr>
            <p:grpSp>
              <p:nvGrpSpPr>
                <p:cNvPr id="2200" name="Graphic 7">
                  <a:extLst>
                    <a:ext uri="{FF2B5EF4-FFF2-40B4-BE49-F238E27FC236}">
                      <a16:creationId xmlns:a16="http://schemas.microsoft.com/office/drawing/2014/main" id="{0ED3A244-8154-4D66-93B5-0C538C859B4A}"/>
                    </a:ext>
                  </a:extLst>
                </p:cNvPr>
                <p:cNvGrpSpPr/>
                <p:nvPr/>
              </p:nvGrpSpPr>
              <p:grpSpPr>
                <a:xfrm>
                  <a:off x="7592719" y="3619537"/>
                  <a:ext cx="110661" cy="110661"/>
                  <a:chOff x="7592719" y="3619537"/>
                  <a:chExt cx="110661" cy="110661"/>
                </a:xfrm>
                <a:grpFill/>
              </p:grpSpPr>
              <p:sp>
                <p:nvSpPr>
                  <p:cNvPr id="2219" name="Freeform: Shape 2218">
                    <a:extLst>
                      <a:ext uri="{FF2B5EF4-FFF2-40B4-BE49-F238E27FC236}">
                        <a16:creationId xmlns:a16="http://schemas.microsoft.com/office/drawing/2014/main" id="{B712B85F-F4A3-4E30-95EE-079A185BFFF0}"/>
                      </a:ext>
                    </a:extLst>
                  </p:cNvPr>
                  <p:cNvSpPr/>
                  <p:nvPr/>
                </p:nvSpPr>
                <p:spPr>
                  <a:xfrm>
                    <a:off x="764014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0" name="Freeform: Shape 2219">
                    <a:extLst>
                      <a:ext uri="{FF2B5EF4-FFF2-40B4-BE49-F238E27FC236}">
                        <a16:creationId xmlns:a16="http://schemas.microsoft.com/office/drawing/2014/main" id="{C3B77AF3-B435-4075-B5ED-222EFCB0D162}"/>
                      </a:ext>
                    </a:extLst>
                  </p:cNvPr>
                  <p:cNvSpPr/>
                  <p:nvPr/>
                </p:nvSpPr>
                <p:spPr>
                  <a:xfrm>
                    <a:off x="759271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1" name="Graphic 7">
                  <a:extLst>
                    <a:ext uri="{FF2B5EF4-FFF2-40B4-BE49-F238E27FC236}">
                      <a16:creationId xmlns:a16="http://schemas.microsoft.com/office/drawing/2014/main" id="{8C68DD0E-067F-40FB-AD99-A9C408CA184D}"/>
                    </a:ext>
                  </a:extLst>
                </p:cNvPr>
                <p:cNvGrpSpPr/>
                <p:nvPr/>
              </p:nvGrpSpPr>
              <p:grpSpPr>
                <a:xfrm>
                  <a:off x="8383156" y="3619537"/>
                  <a:ext cx="110661" cy="110661"/>
                  <a:chOff x="8383156" y="3619537"/>
                  <a:chExt cx="110661" cy="110661"/>
                </a:xfrm>
                <a:grpFill/>
              </p:grpSpPr>
              <p:sp>
                <p:nvSpPr>
                  <p:cNvPr id="2217" name="Freeform: Shape 2216">
                    <a:extLst>
                      <a:ext uri="{FF2B5EF4-FFF2-40B4-BE49-F238E27FC236}">
                        <a16:creationId xmlns:a16="http://schemas.microsoft.com/office/drawing/2014/main" id="{56DA5099-472A-4620-8D98-B907A0AAC32A}"/>
                      </a:ext>
                    </a:extLst>
                  </p:cNvPr>
                  <p:cNvSpPr/>
                  <p:nvPr/>
                </p:nvSpPr>
                <p:spPr>
                  <a:xfrm>
                    <a:off x="8430582"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8" name="Freeform: Shape 2217">
                    <a:extLst>
                      <a:ext uri="{FF2B5EF4-FFF2-40B4-BE49-F238E27FC236}">
                        <a16:creationId xmlns:a16="http://schemas.microsoft.com/office/drawing/2014/main" id="{7112AFC5-33CC-44B7-B9D8-AA8BDFEF6B53}"/>
                      </a:ext>
                    </a:extLst>
                  </p:cNvPr>
                  <p:cNvSpPr/>
                  <p:nvPr/>
                </p:nvSpPr>
                <p:spPr>
                  <a:xfrm>
                    <a:off x="8383156"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2" name="Graphic 7">
                  <a:extLst>
                    <a:ext uri="{FF2B5EF4-FFF2-40B4-BE49-F238E27FC236}">
                      <a16:creationId xmlns:a16="http://schemas.microsoft.com/office/drawing/2014/main" id="{A5CC074F-1194-483A-AE1A-81F2CF1CC631}"/>
                    </a:ext>
                  </a:extLst>
                </p:cNvPr>
                <p:cNvGrpSpPr/>
                <p:nvPr/>
              </p:nvGrpSpPr>
              <p:grpSpPr>
                <a:xfrm>
                  <a:off x="9173592" y="3619537"/>
                  <a:ext cx="110661" cy="110661"/>
                  <a:chOff x="9173592" y="3619537"/>
                  <a:chExt cx="110661" cy="110661"/>
                </a:xfrm>
                <a:grpFill/>
              </p:grpSpPr>
              <p:sp>
                <p:nvSpPr>
                  <p:cNvPr id="2215" name="Freeform: Shape 2214">
                    <a:extLst>
                      <a:ext uri="{FF2B5EF4-FFF2-40B4-BE49-F238E27FC236}">
                        <a16:creationId xmlns:a16="http://schemas.microsoft.com/office/drawing/2014/main" id="{A2FBF411-9F80-4405-A246-81DC57956E8A}"/>
                      </a:ext>
                    </a:extLst>
                  </p:cNvPr>
                  <p:cNvSpPr/>
                  <p:nvPr/>
                </p:nvSpPr>
                <p:spPr>
                  <a:xfrm>
                    <a:off x="922101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6" name="Freeform: Shape 2215">
                    <a:extLst>
                      <a:ext uri="{FF2B5EF4-FFF2-40B4-BE49-F238E27FC236}">
                        <a16:creationId xmlns:a16="http://schemas.microsoft.com/office/drawing/2014/main" id="{8B00588A-AB61-4DF3-9052-D2B9E3FE5255}"/>
                      </a:ext>
                    </a:extLst>
                  </p:cNvPr>
                  <p:cNvSpPr/>
                  <p:nvPr/>
                </p:nvSpPr>
                <p:spPr>
                  <a:xfrm>
                    <a:off x="917359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3" name="Graphic 7">
                  <a:extLst>
                    <a:ext uri="{FF2B5EF4-FFF2-40B4-BE49-F238E27FC236}">
                      <a16:creationId xmlns:a16="http://schemas.microsoft.com/office/drawing/2014/main" id="{2021D68A-21B5-405A-85E0-65CED7CEA281}"/>
                    </a:ext>
                  </a:extLst>
                </p:cNvPr>
                <p:cNvGrpSpPr/>
                <p:nvPr/>
              </p:nvGrpSpPr>
              <p:grpSpPr>
                <a:xfrm>
                  <a:off x="9964029" y="3619537"/>
                  <a:ext cx="110661" cy="110661"/>
                  <a:chOff x="9964029" y="3619537"/>
                  <a:chExt cx="110661" cy="110661"/>
                </a:xfrm>
                <a:grpFill/>
              </p:grpSpPr>
              <p:sp>
                <p:nvSpPr>
                  <p:cNvPr id="2213" name="Freeform: Shape 2212">
                    <a:extLst>
                      <a:ext uri="{FF2B5EF4-FFF2-40B4-BE49-F238E27FC236}">
                        <a16:creationId xmlns:a16="http://schemas.microsoft.com/office/drawing/2014/main" id="{F87317F3-EC70-498E-BA6B-3992D37D1F29}"/>
                      </a:ext>
                    </a:extLst>
                  </p:cNvPr>
                  <p:cNvSpPr/>
                  <p:nvPr/>
                </p:nvSpPr>
                <p:spPr>
                  <a:xfrm>
                    <a:off x="1001145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4" name="Freeform: Shape 2213">
                    <a:extLst>
                      <a:ext uri="{FF2B5EF4-FFF2-40B4-BE49-F238E27FC236}">
                        <a16:creationId xmlns:a16="http://schemas.microsoft.com/office/drawing/2014/main" id="{E4B919C3-8827-47C2-93A2-88C9B95D5535}"/>
                      </a:ext>
                    </a:extLst>
                  </p:cNvPr>
                  <p:cNvSpPr/>
                  <p:nvPr/>
                </p:nvSpPr>
                <p:spPr>
                  <a:xfrm>
                    <a:off x="996402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4" name="Graphic 7">
                  <a:extLst>
                    <a:ext uri="{FF2B5EF4-FFF2-40B4-BE49-F238E27FC236}">
                      <a16:creationId xmlns:a16="http://schemas.microsoft.com/office/drawing/2014/main" id="{19E2827F-F768-42D2-9B3A-F946EC02B282}"/>
                    </a:ext>
                  </a:extLst>
                </p:cNvPr>
                <p:cNvGrpSpPr/>
                <p:nvPr/>
              </p:nvGrpSpPr>
              <p:grpSpPr>
                <a:xfrm>
                  <a:off x="10754465" y="3619537"/>
                  <a:ext cx="110661" cy="110661"/>
                  <a:chOff x="10754465" y="3619537"/>
                  <a:chExt cx="110661" cy="110661"/>
                </a:xfrm>
                <a:grpFill/>
              </p:grpSpPr>
              <p:sp>
                <p:nvSpPr>
                  <p:cNvPr id="2211" name="Freeform: Shape 2210">
                    <a:extLst>
                      <a:ext uri="{FF2B5EF4-FFF2-40B4-BE49-F238E27FC236}">
                        <a16:creationId xmlns:a16="http://schemas.microsoft.com/office/drawing/2014/main" id="{CC5BB986-E86C-4604-BC1A-FE0BB1928D11}"/>
                      </a:ext>
                    </a:extLst>
                  </p:cNvPr>
                  <p:cNvSpPr/>
                  <p:nvPr/>
                </p:nvSpPr>
                <p:spPr>
                  <a:xfrm>
                    <a:off x="10801892"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2" name="Freeform: Shape 2211">
                    <a:extLst>
                      <a:ext uri="{FF2B5EF4-FFF2-40B4-BE49-F238E27FC236}">
                        <a16:creationId xmlns:a16="http://schemas.microsoft.com/office/drawing/2014/main" id="{965CDC87-55B2-4EA3-9E4F-A6E8129D01D4}"/>
                      </a:ext>
                    </a:extLst>
                  </p:cNvPr>
                  <p:cNvSpPr/>
                  <p:nvPr/>
                </p:nvSpPr>
                <p:spPr>
                  <a:xfrm>
                    <a:off x="10754465"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5" name="Graphic 7">
                  <a:extLst>
                    <a:ext uri="{FF2B5EF4-FFF2-40B4-BE49-F238E27FC236}">
                      <a16:creationId xmlns:a16="http://schemas.microsoft.com/office/drawing/2014/main" id="{52479BF3-ADB6-413A-A3F9-7B7D1A526F76}"/>
                    </a:ext>
                  </a:extLst>
                </p:cNvPr>
                <p:cNvGrpSpPr/>
                <p:nvPr/>
              </p:nvGrpSpPr>
              <p:grpSpPr>
                <a:xfrm>
                  <a:off x="11544902" y="3619537"/>
                  <a:ext cx="110661" cy="110661"/>
                  <a:chOff x="11544902" y="3619537"/>
                  <a:chExt cx="110661" cy="110661"/>
                </a:xfrm>
                <a:grpFill/>
              </p:grpSpPr>
              <p:sp>
                <p:nvSpPr>
                  <p:cNvPr id="2209" name="Freeform: Shape 2208">
                    <a:extLst>
                      <a:ext uri="{FF2B5EF4-FFF2-40B4-BE49-F238E27FC236}">
                        <a16:creationId xmlns:a16="http://schemas.microsoft.com/office/drawing/2014/main" id="{40085176-6F3D-4EF5-BAF6-11AA252724D3}"/>
                      </a:ext>
                    </a:extLst>
                  </p:cNvPr>
                  <p:cNvSpPr/>
                  <p:nvPr/>
                </p:nvSpPr>
                <p:spPr>
                  <a:xfrm>
                    <a:off x="11592328"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0" name="Freeform: Shape 2209">
                    <a:extLst>
                      <a:ext uri="{FF2B5EF4-FFF2-40B4-BE49-F238E27FC236}">
                        <a16:creationId xmlns:a16="http://schemas.microsoft.com/office/drawing/2014/main" id="{19F43E66-DC4F-4B6C-8D98-FAE74897D8A0}"/>
                      </a:ext>
                    </a:extLst>
                  </p:cNvPr>
                  <p:cNvSpPr/>
                  <p:nvPr/>
                </p:nvSpPr>
                <p:spPr>
                  <a:xfrm>
                    <a:off x="11544902"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206" name="Graphic 7">
                  <a:extLst>
                    <a:ext uri="{FF2B5EF4-FFF2-40B4-BE49-F238E27FC236}">
                      <a16:creationId xmlns:a16="http://schemas.microsoft.com/office/drawing/2014/main" id="{41AAE48B-9129-420F-9769-864D57895564}"/>
                    </a:ext>
                  </a:extLst>
                </p:cNvPr>
                <p:cNvGrpSpPr/>
                <p:nvPr/>
              </p:nvGrpSpPr>
              <p:grpSpPr>
                <a:xfrm>
                  <a:off x="12335339" y="3619537"/>
                  <a:ext cx="110661" cy="110661"/>
                  <a:chOff x="12335339" y="3619537"/>
                  <a:chExt cx="110661" cy="110661"/>
                </a:xfrm>
                <a:grpFill/>
              </p:grpSpPr>
              <p:sp>
                <p:nvSpPr>
                  <p:cNvPr id="2207" name="Freeform: Shape 2206">
                    <a:extLst>
                      <a:ext uri="{FF2B5EF4-FFF2-40B4-BE49-F238E27FC236}">
                        <a16:creationId xmlns:a16="http://schemas.microsoft.com/office/drawing/2014/main" id="{04F969D8-5EA9-4DDE-8123-03C38394345F}"/>
                      </a:ext>
                    </a:extLst>
                  </p:cNvPr>
                  <p:cNvSpPr/>
                  <p:nvPr/>
                </p:nvSpPr>
                <p:spPr>
                  <a:xfrm>
                    <a:off x="12382765" y="361953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08" name="Freeform: Shape 2207">
                    <a:extLst>
                      <a:ext uri="{FF2B5EF4-FFF2-40B4-BE49-F238E27FC236}">
                        <a16:creationId xmlns:a16="http://schemas.microsoft.com/office/drawing/2014/main" id="{ABAD9F62-CFEA-4DA3-A0E4-9861EA7EE469}"/>
                      </a:ext>
                    </a:extLst>
                  </p:cNvPr>
                  <p:cNvSpPr/>
                  <p:nvPr/>
                </p:nvSpPr>
                <p:spPr>
                  <a:xfrm>
                    <a:off x="12335339" y="3666964"/>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46" name="Graphic 7">
                <a:extLst>
                  <a:ext uri="{FF2B5EF4-FFF2-40B4-BE49-F238E27FC236}">
                    <a16:creationId xmlns:a16="http://schemas.microsoft.com/office/drawing/2014/main" id="{F313D2F6-2C9E-4767-9664-6805941F6932}"/>
                  </a:ext>
                </a:extLst>
              </p:cNvPr>
              <p:cNvGrpSpPr/>
              <p:nvPr/>
            </p:nvGrpSpPr>
            <p:grpSpPr>
              <a:xfrm>
                <a:off x="7592719" y="4409974"/>
                <a:ext cx="4853280" cy="110661"/>
                <a:chOff x="7592719" y="4409974"/>
                <a:chExt cx="4853280" cy="110661"/>
              </a:xfrm>
              <a:grpFill/>
            </p:grpSpPr>
            <p:grpSp>
              <p:nvGrpSpPr>
                <p:cNvPr id="2179" name="Graphic 7">
                  <a:extLst>
                    <a:ext uri="{FF2B5EF4-FFF2-40B4-BE49-F238E27FC236}">
                      <a16:creationId xmlns:a16="http://schemas.microsoft.com/office/drawing/2014/main" id="{7067CBCC-3CD8-4F09-8284-FE7408825FEC}"/>
                    </a:ext>
                  </a:extLst>
                </p:cNvPr>
                <p:cNvGrpSpPr/>
                <p:nvPr/>
              </p:nvGrpSpPr>
              <p:grpSpPr>
                <a:xfrm>
                  <a:off x="7592719" y="4409974"/>
                  <a:ext cx="110661" cy="110661"/>
                  <a:chOff x="7592719" y="4409974"/>
                  <a:chExt cx="110661" cy="110661"/>
                </a:xfrm>
                <a:grpFill/>
              </p:grpSpPr>
              <p:sp>
                <p:nvSpPr>
                  <p:cNvPr id="2198" name="Freeform: Shape 2197">
                    <a:extLst>
                      <a:ext uri="{FF2B5EF4-FFF2-40B4-BE49-F238E27FC236}">
                        <a16:creationId xmlns:a16="http://schemas.microsoft.com/office/drawing/2014/main" id="{98B3E476-68E4-4FCE-9975-20658F507FE1}"/>
                      </a:ext>
                    </a:extLst>
                  </p:cNvPr>
                  <p:cNvSpPr/>
                  <p:nvPr/>
                </p:nvSpPr>
                <p:spPr>
                  <a:xfrm>
                    <a:off x="764014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9" name="Freeform: Shape 2198">
                    <a:extLst>
                      <a:ext uri="{FF2B5EF4-FFF2-40B4-BE49-F238E27FC236}">
                        <a16:creationId xmlns:a16="http://schemas.microsoft.com/office/drawing/2014/main" id="{F82B2669-138F-45AB-BCF4-B22F10814557}"/>
                      </a:ext>
                    </a:extLst>
                  </p:cNvPr>
                  <p:cNvSpPr/>
                  <p:nvPr/>
                </p:nvSpPr>
                <p:spPr>
                  <a:xfrm>
                    <a:off x="759271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0" name="Graphic 7">
                  <a:extLst>
                    <a:ext uri="{FF2B5EF4-FFF2-40B4-BE49-F238E27FC236}">
                      <a16:creationId xmlns:a16="http://schemas.microsoft.com/office/drawing/2014/main" id="{23909275-C7BC-4100-83A4-FFF3B58DDDB0}"/>
                    </a:ext>
                  </a:extLst>
                </p:cNvPr>
                <p:cNvGrpSpPr/>
                <p:nvPr/>
              </p:nvGrpSpPr>
              <p:grpSpPr>
                <a:xfrm>
                  <a:off x="8383156" y="4409974"/>
                  <a:ext cx="110661" cy="110661"/>
                  <a:chOff x="8383156" y="4409974"/>
                  <a:chExt cx="110661" cy="110661"/>
                </a:xfrm>
                <a:grpFill/>
              </p:grpSpPr>
              <p:sp>
                <p:nvSpPr>
                  <p:cNvPr id="2196" name="Freeform: Shape 2195">
                    <a:extLst>
                      <a:ext uri="{FF2B5EF4-FFF2-40B4-BE49-F238E27FC236}">
                        <a16:creationId xmlns:a16="http://schemas.microsoft.com/office/drawing/2014/main" id="{C779AB6A-3C2B-4B99-A191-7CB6319DE0A5}"/>
                      </a:ext>
                    </a:extLst>
                  </p:cNvPr>
                  <p:cNvSpPr/>
                  <p:nvPr/>
                </p:nvSpPr>
                <p:spPr>
                  <a:xfrm>
                    <a:off x="8430582"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7" name="Freeform: Shape 2196">
                    <a:extLst>
                      <a:ext uri="{FF2B5EF4-FFF2-40B4-BE49-F238E27FC236}">
                        <a16:creationId xmlns:a16="http://schemas.microsoft.com/office/drawing/2014/main" id="{DB7799FB-A7A9-4C62-ADC4-B055483583AF}"/>
                      </a:ext>
                    </a:extLst>
                  </p:cNvPr>
                  <p:cNvSpPr/>
                  <p:nvPr/>
                </p:nvSpPr>
                <p:spPr>
                  <a:xfrm>
                    <a:off x="8383156"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1" name="Graphic 7">
                  <a:extLst>
                    <a:ext uri="{FF2B5EF4-FFF2-40B4-BE49-F238E27FC236}">
                      <a16:creationId xmlns:a16="http://schemas.microsoft.com/office/drawing/2014/main" id="{068FD998-988D-420B-9AC6-A57E4F120DE1}"/>
                    </a:ext>
                  </a:extLst>
                </p:cNvPr>
                <p:cNvGrpSpPr/>
                <p:nvPr/>
              </p:nvGrpSpPr>
              <p:grpSpPr>
                <a:xfrm>
                  <a:off x="9173592" y="4409974"/>
                  <a:ext cx="110661" cy="110661"/>
                  <a:chOff x="9173592" y="4409974"/>
                  <a:chExt cx="110661" cy="110661"/>
                </a:xfrm>
                <a:grpFill/>
              </p:grpSpPr>
              <p:sp>
                <p:nvSpPr>
                  <p:cNvPr id="2194" name="Freeform: Shape 2193">
                    <a:extLst>
                      <a:ext uri="{FF2B5EF4-FFF2-40B4-BE49-F238E27FC236}">
                        <a16:creationId xmlns:a16="http://schemas.microsoft.com/office/drawing/2014/main" id="{FECD66D4-4E3E-4F12-ACC5-0C08464ADC30}"/>
                      </a:ext>
                    </a:extLst>
                  </p:cNvPr>
                  <p:cNvSpPr/>
                  <p:nvPr/>
                </p:nvSpPr>
                <p:spPr>
                  <a:xfrm>
                    <a:off x="922101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5" name="Freeform: Shape 2194">
                    <a:extLst>
                      <a:ext uri="{FF2B5EF4-FFF2-40B4-BE49-F238E27FC236}">
                        <a16:creationId xmlns:a16="http://schemas.microsoft.com/office/drawing/2014/main" id="{D2C8EE37-EED3-4D29-9B31-999A7633B576}"/>
                      </a:ext>
                    </a:extLst>
                  </p:cNvPr>
                  <p:cNvSpPr/>
                  <p:nvPr/>
                </p:nvSpPr>
                <p:spPr>
                  <a:xfrm>
                    <a:off x="917359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2" name="Graphic 7">
                  <a:extLst>
                    <a:ext uri="{FF2B5EF4-FFF2-40B4-BE49-F238E27FC236}">
                      <a16:creationId xmlns:a16="http://schemas.microsoft.com/office/drawing/2014/main" id="{7E542CCA-693D-4ED2-B93C-C63AB27698EC}"/>
                    </a:ext>
                  </a:extLst>
                </p:cNvPr>
                <p:cNvGrpSpPr/>
                <p:nvPr/>
              </p:nvGrpSpPr>
              <p:grpSpPr>
                <a:xfrm>
                  <a:off x="9964029" y="4409974"/>
                  <a:ext cx="110661" cy="110661"/>
                  <a:chOff x="9964029" y="4409974"/>
                  <a:chExt cx="110661" cy="110661"/>
                </a:xfrm>
                <a:grpFill/>
              </p:grpSpPr>
              <p:sp>
                <p:nvSpPr>
                  <p:cNvPr id="2192" name="Freeform: Shape 2191">
                    <a:extLst>
                      <a:ext uri="{FF2B5EF4-FFF2-40B4-BE49-F238E27FC236}">
                        <a16:creationId xmlns:a16="http://schemas.microsoft.com/office/drawing/2014/main" id="{60EB6ED7-55A2-4BAE-8134-BAA4BBCC18E0}"/>
                      </a:ext>
                    </a:extLst>
                  </p:cNvPr>
                  <p:cNvSpPr/>
                  <p:nvPr/>
                </p:nvSpPr>
                <p:spPr>
                  <a:xfrm>
                    <a:off x="1001145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3" name="Freeform: Shape 2192">
                    <a:extLst>
                      <a:ext uri="{FF2B5EF4-FFF2-40B4-BE49-F238E27FC236}">
                        <a16:creationId xmlns:a16="http://schemas.microsoft.com/office/drawing/2014/main" id="{2A65C583-5CB0-4D53-A2ED-59DA66B82E3F}"/>
                      </a:ext>
                    </a:extLst>
                  </p:cNvPr>
                  <p:cNvSpPr/>
                  <p:nvPr/>
                </p:nvSpPr>
                <p:spPr>
                  <a:xfrm>
                    <a:off x="996402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3" name="Graphic 7">
                  <a:extLst>
                    <a:ext uri="{FF2B5EF4-FFF2-40B4-BE49-F238E27FC236}">
                      <a16:creationId xmlns:a16="http://schemas.microsoft.com/office/drawing/2014/main" id="{D2C1C96E-9CE4-408A-8DAA-AA485D1C54CA}"/>
                    </a:ext>
                  </a:extLst>
                </p:cNvPr>
                <p:cNvGrpSpPr/>
                <p:nvPr/>
              </p:nvGrpSpPr>
              <p:grpSpPr>
                <a:xfrm>
                  <a:off x="10754465" y="4409974"/>
                  <a:ext cx="110661" cy="110661"/>
                  <a:chOff x="10754465" y="4409974"/>
                  <a:chExt cx="110661" cy="110661"/>
                </a:xfrm>
                <a:grpFill/>
              </p:grpSpPr>
              <p:sp>
                <p:nvSpPr>
                  <p:cNvPr id="2190" name="Freeform: Shape 2189">
                    <a:extLst>
                      <a:ext uri="{FF2B5EF4-FFF2-40B4-BE49-F238E27FC236}">
                        <a16:creationId xmlns:a16="http://schemas.microsoft.com/office/drawing/2014/main" id="{BDC412BF-2725-4DFE-B08D-8AD4683D4471}"/>
                      </a:ext>
                    </a:extLst>
                  </p:cNvPr>
                  <p:cNvSpPr/>
                  <p:nvPr/>
                </p:nvSpPr>
                <p:spPr>
                  <a:xfrm>
                    <a:off x="10801892"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1" name="Freeform: Shape 2190">
                    <a:extLst>
                      <a:ext uri="{FF2B5EF4-FFF2-40B4-BE49-F238E27FC236}">
                        <a16:creationId xmlns:a16="http://schemas.microsoft.com/office/drawing/2014/main" id="{6A4F912E-7952-4E7F-9A67-D177578C2687}"/>
                      </a:ext>
                    </a:extLst>
                  </p:cNvPr>
                  <p:cNvSpPr/>
                  <p:nvPr/>
                </p:nvSpPr>
                <p:spPr>
                  <a:xfrm>
                    <a:off x="10754465"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4" name="Graphic 7">
                  <a:extLst>
                    <a:ext uri="{FF2B5EF4-FFF2-40B4-BE49-F238E27FC236}">
                      <a16:creationId xmlns:a16="http://schemas.microsoft.com/office/drawing/2014/main" id="{155C998E-8B1F-4A56-9C2C-2CAE217EF5AC}"/>
                    </a:ext>
                  </a:extLst>
                </p:cNvPr>
                <p:cNvGrpSpPr/>
                <p:nvPr/>
              </p:nvGrpSpPr>
              <p:grpSpPr>
                <a:xfrm>
                  <a:off x="11544902" y="4409974"/>
                  <a:ext cx="110661" cy="110661"/>
                  <a:chOff x="11544902" y="4409974"/>
                  <a:chExt cx="110661" cy="110661"/>
                </a:xfrm>
                <a:grpFill/>
              </p:grpSpPr>
              <p:sp>
                <p:nvSpPr>
                  <p:cNvPr id="2188" name="Freeform: Shape 2187">
                    <a:extLst>
                      <a:ext uri="{FF2B5EF4-FFF2-40B4-BE49-F238E27FC236}">
                        <a16:creationId xmlns:a16="http://schemas.microsoft.com/office/drawing/2014/main" id="{70F78BCC-D8B6-4BC2-922D-29DC2CBC5D06}"/>
                      </a:ext>
                    </a:extLst>
                  </p:cNvPr>
                  <p:cNvSpPr/>
                  <p:nvPr/>
                </p:nvSpPr>
                <p:spPr>
                  <a:xfrm>
                    <a:off x="11592328"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89" name="Freeform: Shape 2188">
                    <a:extLst>
                      <a:ext uri="{FF2B5EF4-FFF2-40B4-BE49-F238E27FC236}">
                        <a16:creationId xmlns:a16="http://schemas.microsoft.com/office/drawing/2014/main" id="{4D8F2729-82C6-45AA-9757-213957B0BED5}"/>
                      </a:ext>
                    </a:extLst>
                  </p:cNvPr>
                  <p:cNvSpPr/>
                  <p:nvPr/>
                </p:nvSpPr>
                <p:spPr>
                  <a:xfrm>
                    <a:off x="11544902"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85" name="Graphic 7">
                  <a:extLst>
                    <a:ext uri="{FF2B5EF4-FFF2-40B4-BE49-F238E27FC236}">
                      <a16:creationId xmlns:a16="http://schemas.microsoft.com/office/drawing/2014/main" id="{AB62EADA-7542-43F7-A919-9C205243AA22}"/>
                    </a:ext>
                  </a:extLst>
                </p:cNvPr>
                <p:cNvGrpSpPr/>
                <p:nvPr/>
              </p:nvGrpSpPr>
              <p:grpSpPr>
                <a:xfrm>
                  <a:off x="12335339" y="4409974"/>
                  <a:ext cx="110661" cy="110661"/>
                  <a:chOff x="12335339" y="4409974"/>
                  <a:chExt cx="110661" cy="110661"/>
                </a:xfrm>
                <a:grpFill/>
              </p:grpSpPr>
              <p:sp>
                <p:nvSpPr>
                  <p:cNvPr id="2186" name="Freeform: Shape 2185">
                    <a:extLst>
                      <a:ext uri="{FF2B5EF4-FFF2-40B4-BE49-F238E27FC236}">
                        <a16:creationId xmlns:a16="http://schemas.microsoft.com/office/drawing/2014/main" id="{884978BB-556A-4082-8A5B-B2E63BE76C05}"/>
                      </a:ext>
                    </a:extLst>
                  </p:cNvPr>
                  <p:cNvSpPr/>
                  <p:nvPr/>
                </p:nvSpPr>
                <p:spPr>
                  <a:xfrm>
                    <a:off x="12382765" y="4409974"/>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87" name="Freeform: Shape 2186">
                    <a:extLst>
                      <a:ext uri="{FF2B5EF4-FFF2-40B4-BE49-F238E27FC236}">
                        <a16:creationId xmlns:a16="http://schemas.microsoft.com/office/drawing/2014/main" id="{45D87696-2CB4-47B0-9B52-BC67C2EFD906}"/>
                      </a:ext>
                    </a:extLst>
                  </p:cNvPr>
                  <p:cNvSpPr/>
                  <p:nvPr/>
                </p:nvSpPr>
                <p:spPr>
                  <a:xfrm>
                    <a:off x="12335339" y="445740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47" name="Graphic 7">
                <a:extLst>
                  <a:ext uri="{FF2B5EF4-FFF2-40B4-BE49-F238E27FC236}">
                    <a16:creationId xmlns:a16="http://schemas.microsoft.com/office/drawing/2014/main" id="{42EBDC37-5E25-4472-8E13-3FBC38A34713}"/>
                  </a:ext>
                </a:extLst>
              </p:cNvPr>
              <p:cNvGrpSpPr/>
              <p:nvPr/>
            </p:nvGrpSpPr>
            <p:grpSpPr>
              <a:xfrm>
                <a:off x="7592719" y="5200410"/>
                <a:ext cx="4853280" cy="110661"/>
                <a:chOff x="7592719" y="5200410"/>
                <a:chExt cx="4853280" cy="110661"/>
              </a:xfrm>
              <a:grpFill/>
            </p:grpSpPr>
            <p:grpSp>
              <p:nvGrpSpPr>
                <p:cNvPr id="2158" name="Graphic 7">
                  <a:extLst>
                    <a:ext uri="{FF2B5EF4-FFF2-40B4-BE49-F238E27FC236}">
                      <a16:creationId xmlns:a16="http://schemas.microsoft.com/office/drawing/2014/main" id="{C3E3BFFC-15EB-4F51-9130-426192060F66}"/>
                    </a:ext>
                  </a:extLst>
                </p:cNvPr>
                <p:cNvGrpSpPr/>
                <p:nvPr/>
              </p:nvGrpSpPr>
              <p:grpSpPr>
                <a:xfrm>
                  <a:off x="7592719" y="5200410"/>
                  <a:ext cx="110661" cy="110661"/>
                  <a:chOff x="7592719" y="5200410"/>
                  <a:chExt cx="110661" cy="110661"/>
                </a:xfrm>
                <a:grpFill/>
              </p:grpSpPr>
              <p:sp>
                <p:nvSpPr>
                  <p:cNvPr id="2177" name="Freeform: Shape 2176">
                    <a:extLst>
                      <a:ext uri="{FF2B5EF4-FFF2-40B4-BE49-F238E27FC236}">
                        <a16:creationId xmlns:a16="http://schemas.microsoft.com/office/drawing/2014/main" id="{F23BA048-2C5B-46EB-8CFA-580BF253E5B3}"/>
                      </a:ext>
                    </a:extLst>
                  </p:cNvPr>
                  <p:cNvSpPr/>
                  <p:nvPr/>
                </p:nvSpPr>
                <p:spPr>
                  <a:xfrm>
                    <a:off x="764014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8" name="Freeform: Shape 2177">
                    <a:extLst>
                      <a:ext uri="{FF2B5EF4-FFF2-40B4-BE49-F238E27FC236}">
                        <a16:creationId xmlns:a16="http://schemas.microsoft.com/office/drawing/2014/main" id="{002EBD1A-7ACE-4674-AF75-6600040FCBEB}"/>
                      </a:ext>
                    </a:extLst>
                  </p:cNvPr>
                  <p:cNvSpPr/>
                  <p:nvPr/>
                </p:nvSpPr>
                <p:spPr>
                  <a:xfrm>
                    <a:off x="759271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59" name="Graphic 7">
                  <a:extLst>
                    <a:ext uri="{FF2B5EF4-FFF2-40B4-BE49-F238E27FC236}">
                      <a16:creationId xmlns:a16="http://schemas.microsoft.com/office/drawing/2014/main" id="{4122479A-BBE6-4170-9DE3-A23F69EF300E}"/>
                    </a:ext>
                  </a:extLst>
                </p:cNvPr>
                <p:cNvGrpSpPr/>
                <p:nvPr/>
              </p:nvGrpSpPr>
              <p:grpSpPr>
                <a:xfrm>
                  <a:off x="8383156" y="5200410"/>
                  <a:ext cx="110661" cy="110661"/>
                  <a:chOff x="8383156" y="5200410"/>
                  <a:chExt cx="110661" cy="110661"/>
                </a:xfrm>
                <a:grpFill/>
              </p:grpSpPr>
              <p:sp>
                <p:nvSpPr>
                  <p:cNvPr id="2175" name="Freeform: Shape 2174">
                    <a:extLst>
                      <a:ext uri="{FF2B5EF4-FFF2-40B4-BE49-F238E27FC236}">
                        <a16:creationId xmlns:a16="http://schemas.microsoft.com/office/drawing/2014/main" id="{B18FACAE-3619-49C8-A7C5-7C4A3098BAEF}"/>
                      </a:ext>
                    </a:extLst>
                  </p:cNvPr>
                  <p:cNvSpPr/>
                  <p:nvPr/>
                </p:nvSpPr>
                <p:spPr>
                  <a:xfrm>
                    <a:off x="8430582"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6" name="Freeform: Shape 2175">
                    <a:extLst>
                      <a:ext uri="{FF2B5EF4-FFF2-40B4-BE49-F238E27FC236}">
                        <a16:creationId xmlns:a16="http://schemas.microsoft.com/office/drawing/2014/main" id="{01E29911-3837-4728-B32E-B3FF5938126F}"/>
                      </a:ext>
                    </a:extLst>
                  </p:cNvPr>
                  <p:cNvSpPr/>
                  <p:nvPr/>
                </p:nvSpPr>
                <p:spPr>
                  <a:xfrm>
                    <a:off x="8383156"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60" name="Graphic 7">
                  <a:extLst>
                    <a:ext uri="{FF2B5EF4-FFF2-40B4-BE49-F238E27FC236}">
                      <a16:creationId xmlns:a16="http://schemas.microsoft.com/office/drawing/2014/main" id="{CDCEE48E-ACC8-4169-9357-ADE5B1572E6E}"/>
                    </a:ext>
                  </a:extLst>
                </p:cNvPr>
                <p:cNvGrpSpPr/>
                <p:nvPr/>
              </p:nvGrpSpPr>
              <p:grpSpPr>
                <a:xfrm>
                  <a:off x="9173592" y="5200410"/>
                  <a:ext cx="110661" cy="110661"/>
                  <a:chOff x="9173592" y="5200410"/>
                  <a:chExt cx="110661" cy="110661"/>
                </a:xfrm>
                <a:grpFill/>
              </p:grpSpPr>
              <p:sp>
                <p:nvSpPr>
                  <p:cNvPr id="2173" name="Freeform: Shape 2172">
                    <a:extLst>
                      <a:ext uri="{FF2B5EF4-FFF2-40B4-BE49-F238E27FC236}">
                        <a16:creationId xmlns:a16="http://schemas.microsoft.com/office/drawing/2014/main" id="{3EDEAC97-7600-4E89-9A08-3DDF10E518F2}"/>
                      </a:ext>
                    </a:extLst>
                  </p:cNvPr>
                  <p:cNvSpPr/>
                  <p:nvPr/>
                </p:nvSpPr>
                <p:spPr>
                  <a:xfrm>
                    <a:off x="922101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4" name="Freeform: Shape 2173">
                    <a:extLst>
                      <a:ext uri="{FF2B5EF4-FFF2-40B4-BE49-F238E27FC236}">
                        <a16:creationId xmlns:a16="http://schemas.microsoft.com/office/drawing/2014/main" id="{481AF672-2300-4420-A168-8B5668B6F142}"/>
                      </a:ext>
                    </a:extLst>
                  </p:cNvPr>
                  <p:cNvSpPr/>
                  <p:nvPr/>
                </p:nvSpPr>
                <p:spPr>
                  <a:xfrm>
                    <a:off x="917359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61" name="Graphic 7">
                  <a:extLst>
                    <a:ext uri="{FF2B5EF4-FFF2-40B4-BE49-F238E27FC236}">
                      <a16:creationId xmlns:a16="http://schemas.microsoft.com/office/drawing/2014/main" id="{128511C3-6B6A-4677-B59C-53F4E7212DE4}"/>
                    </a:ext>
                  </a:extLst>
                </p:cNvPr>
                <p:cNvGrpSpPr/>
                <p:nvPr/>
              </p:nvGrpSpPr>
              <p:grpSpPr>
                <a:xfrm>
                  <a:off x="9964029" y="5200410"/>
                  <a:ext cx="110661" cy="110661"/>
                  <a:chOff x="9964029" y="5200410"/>
                  <a:chExt cx="110661" cy="110661"/>
                </a:xfrm>
                <a:grpFill/>
              </p:grpSpPr>
              <p:sp>
                <p:nvSpPr>
                  <p:cNvPr id="2171" name="Freeform: Shape 2170">
                    <a:extLst>
                      <a:ext uri="{FF2B5EF4-FFF2-40B4-BE49-F238E27FC236}">
                        <a16:creationId xmlns:a16="http://schemas.microsoft.com/office/drawing/2014/main" id="{B23C25FD-383E-492B-A765-ECBE6AF0433C}"/>
                      </a:ext>
                    </a:extLst>
                  </p:cNvPr>
                  <p:cNvSpPr/>
                  <p:nvPr/>
                </p:nvSpPr>
                <p:spPr>
                  <a:xfrm>
                    <a:off x="1001145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2" name="Freeform: Shape 2171">
                    <a:extLst>
                      <a:ext uri="{FF2B5EF4-FFF2-40B4-BE49-F238E27FC236}">
                        <a16:creationId xmlns:a16="http://schemas.microsoft.com/office/drawing/2014/main" id="{0000C876-4121-4BED-9B14-3DA47EF443B7}"/>
                      </a:ext>
                    </a:extLst>
                  </p:cNvPr>
                  <p:cNvSpPr/>
                  <p:nvPr/>
                </p:nvSpPr>
                <p:spPr>
                  <a:xfrm>
                    <a:off x="996402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62" name="Graphic 7">
                  <a:extLst>
                    <a:ext uri="{FF2B5EF4-FFF2-40B4-BE49-F238E27FC236}">
                      <a16:creationId xmlns:a16="http://schemas.microsoft.com/office/drawing/2014/main" id="{C612516C-8542-495E-BC06-90F299845451}"/>
                    </a:ext>
                  </a:extLst>
                </p:cNvPr>
                <p:cNvGrpSpPr/>
                <p:nvPr/>
              </p:nvGrpSpPr>
              <p:grpSpPr>
                <a:xfrm>
                  <a:off x="10754465" y="5200410"/>
                  <a:ext cx="110661" cy="110661"/>
                  <a:chOff x="10754465" y="5200410"/>
                  <a:chExt cx="110661" cy="110661"/>
                </a:xfrm>
                <a:grpFill/>
              </p:grpSpPr>
              <p:sp>
                <p:nvSpPr>
                  <p:cNvPr id="2169" name="Freeform: Shape 2168">
                    <a:extLst>
                      <a:ext uri="{FF2B5EF4-FFF2-40B4-BE49-F238E27FC236}">
                        <a16:creationId xmlns:a16="http://schemas.microsoft.com/office/drawing/2014/main" id="{231B5542-A3DC-41BB-AB81-ACD5BD81CB3D}"/>
                      </a:ext>
                    </a:extLst>
                  </p:cNvPr>
                  <p:cNvSpPr/>
                  <p:nvPr/>
                </p:nvSpPr>
                <p:spPr>
                  <a:xfrm>
                    <a:off x="10801892"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0" name="Freeform: Shape 2169">
                    <a:extLst>
                      <a:ext uri="{FF2B5EF4-FFF2-40B4-BE49-F238E27FC236}">
                        <a16:creationId xmlns:a16="http://schemas.microsoft.com/office/drawing/2014/main" id="{F7454EA4-1D6A-4E27-934D-780BC4F108B1}"/>
                      </a:ext>
                    </a:extLst>
                  </p:cNvPr>
                  <p:cNvSpPr/>
                  <p:nvPr/>
                </p:nvSpPr>
                <p:spPr>
                  <a:xfrm>
                    <a:off x="10754465"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63" name="Graphic 7">
                  <a:extLst>
                    <a:ext uri="{FF2B5EF4-FFF2-40B4-BE49-F238E27FC236}">
                      <a16:creationId xmlns:a16="http://schemas.microsoft.com/office/drawing/2014/main" id="{23C9E2BD-6800-4CDD-8992-C6270749BA82}"/>
                    </a:ext>
                  </a:extLst>
                </p:cNvPr>
                <p:cNvGrpSpPr/>
                <p:nvPr/>
              </p:nvGrpSpPr>
              <p:grpSpPr>
                <a:xfrm>
                  <a:off x="11544902" y="5200410"/>
                  <a:ext cx="110661" cy="110661"/>
                  <a:chOff x="11544902" y="5200410"/>
                  <a:chExt cx="110661" cy="110661"/>
                </a:xfrm>
                <a:grpFill/>
              </p:grpSpPr>
              <p:sp>
                <p:nvSpPr>
                  <p:cNvPr id="2167" name="Freeform: Shape 2166">
                    <a:extLst>
                      <a:ext uri="{FF2B5EF4-FFF2-40B4-BE49-F238E27FC236}">
                        <a16:creationId xmlns:a16="http://schemas.microsoft.com/office/drawing/2014/main" id="{D6F3AACF-BA7B-468D-90D1-C8EC9D44334A}"/>
                      </a:ext>
                    </a:extLst>
                  </p:cNvPr>
                  <p:cNvSpPr/>
                  <p:nvPr/>
                </p:nvSpPr>
                <p:spPr>
                  <a:xfrm>
                    <a:off x="11592328"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8" name="Freeform: Shape 2167">
                    <a:extLst>
                      <a:ext uri="{FF2B5EF4-FFF2-40B4-BE49-F238E27FC236}">
                        <a16:creationId xmlns:a16="http://schemas.microsoft.com/office/drawing/2014/main" id="{578BDB16-7666-40D9-8E21-E4837F3C25FF}"/>
                      </a:ext>
                    </a:extLst>
                  </p:cNvPr>
                  <p:cNvSpPr/>
                  <p:nvPr/>
                </p:nvSpPr>
                <p:spPr>
                  <a:xfrm>
                    <a:off x="11544902"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64" name="Graphic 7">
                  <a:extLst>
                    <a:ext uri="{FF2B5EF4-FFF2-40B4-BE49-F238E27FC236}">
                      <a16:creationId xmlns:a16="http://schemas.microsoft.com/office/drawing/2014/main" id="{D433D566-B2A9-4CC9-B4BA-8D0F20884862}"/>
                    </a:ext>
                  </a:extLst>
                </p:cNvPr>
                <p:cNvGrpSpPr/>
                <p:nvPr/>
              </p:nvGrpSpPr>
              <p:grpSpPr>
                <a:xfrm>
                  <a:off x="12335339" y="5200410"/>
                  <a:ext cx="110661" cy="110661"/>
                  <a:chOff x="12335339" y="5200410"/>
                  <a:chExt cx="110661" cy="110661"/>
                </a:xfrm>
                <a:grpFill/>
              </p:grpSpPr>
              <p:sp>
                <p:nvSpPr>
                  <p:cNvPr id="2165" name="Freeform: Shape 2164">
                    <a:extLst>
                      <a:ext uri="{FF2B5EF4-FFF2-40B4-BE49-F238E27FC236}">
                        <a16:creationId xmlns:a16="http://schemas.microsoft.com/office/drawing/2014/main" id="{1BEE73D0-01C8-41C7-B94B-82EF2F29D2AC}"/>
                      </a:ext>
                    </a:extLst>
                  </p:cNvPr>
                  <p:cNvSpPr/>
                  <p:nvPr/>
                </p:nvSpPr>
                <p:spPr>
                  <a:xfrm>
                    <a:off x="12382765" y="520041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6" name="Freeform: Shape 2165">
                    <a:extLst>
                      <a:ext uri="{FF2B5EF4-FFF2-40B4-BE49-F238E27FC236}">
                        <a16:creationId xmlns:a16="http://schemas.microsoft.com/office/drawing/2014/main" id="{8017F46D-8428-440C-ADF6-341391EDB0AE}"/>
                      </a:ext>
                    </a:extLst>
                  </p:cNvPr>
                  <p:cNvSpPr/>
                  <p:nvPr/>
                </p:nvSpPr>
                <p:spPr>
                  <a:xfrm>
                    <a:off x="12335339" y="5247837"/>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48" name="Graphic 7">
                <a:extLst>
                  <a:ext uri="{FF2B5EF4-FFF2-40B4-BE49-F238E27FC236}">
                    <a16:creationId xmlns:a16="http://schemas.microsoft.com/office/drawing/2014/main" id="{08F832BE-B1AB-4152-BE3D-9575B8956BE8}"/>
                  </a:ext>
                </a:extLst>
              </p:cNvPr>
              <p:cNvGrpSpPr/>
              <p:nvPr/>
            </p:nvGrpSpPr>
            <p:grpSpPr>
              <a:xfrm>
                <a:off x="7592719" y="5990847"/>
                <a:ext cx="4853280" cy="110661"/>
                <a:chOff x="7592719" y="5990847"/>
                <a:chExt cx="4853280" cy="110661"/>
              </a:xfrm>
              <a:grpFill/>
            </p:grpSpPr>
            <p:grpSp>
              <p:nvGrpSpPr>
                <p:cNvPr id="2137" name="Graphic 7">
                  <a:extLst>
                    <a:ext uri="{FF2B5EF4-FFF2-40B4-BE49-F238E27FC236}">
                      <a16:creationId xmlns:a16="http://schemas.microsoft.com/office/drawing/2014/main" id="{FAB15DBB-2ABC-4146-818C-8D906FC6EEC9}"/>
                    </a:ext>
                  </a:extLst>
                </p:cNvPr>
                <p:cNvGrpSpPr/>
                <p:nvPr/>
              </p:nvGrpSpPr>
              <p:grpSpPr>
                <a:xfrm>
                  <a:off x="7592719" y="5990847"/>
                  <a:ext cx="110661" cy="110661"/>
                  <a:chOff x="7592719" y="5990847"/>
                  <a:chExt cx="110661" cy="110661"/>
                </a:xfrm>
                <a:grpFill/>
              </p:grpSpPr>
              <p:sp>
                <p:nvSpPr>
                  <p:cNvPr id="2156" name="Freeform: Shape 2155">
                    <a:extLst>
                      <a:ext uri="{FF2B5EF4-FFF2-40B4-BE49-F238E27FC236}">
                        <a16:creationId xmlns:a16="http://schemas.microsoft.com/office/drawing/2014/main" id="{9F75D6C6-07D9-415D-8803-02487E90CC09}"/>
                      </a:ext>
                    </a:extLst>
                  </p:cNvPr>
                  <p:cNvSpPr/>
                  <p:nvPr/>
                </p:nvSpPr>
                <p:spPr>
                  <a:xfrm>
                    <a:off x="764014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7" name="Freeform: Shape 2156">
                    <a:extLst>
                      <a:ext uri="{FF2B5EF4-FFF2-40B4-BE49-F238E27FC236}">
                        <a16:creationId xmlns:a16="http://schemas.microsoft.com/office/drawing/2014/main" id="{0DD7E99B-3B1B-4812-8FB7-413C67B3FE31}"/>
                      </a:ext>
                    </a:extLst>
                  </p:cNvPr>
                  <p:cNvSpPr/>
                  <p:nvPr/>
                </p:nvSpPr>
                <p:spPr>
                  <a:xfrm>
                    <a:off x="759271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38" name="Graphic 7">
                  <a:extLst>
                    <a:ext uri="{FF2B5EF4-FFF2-40B4-BE49-F238E27FC236}">
                      <a16:creationId xmlns:a16="http://schemas.microsoft.com/office/drawing/2014/main" id="{05193AE2-A4FB-496B-BB67-8286C7E8CC6D}"/>
                    </a:ext>
                  </a:extLst>
                </p:cNvPr>
                <p:cNvGrpSpPr/>
                <p:nvPr/>
              </p:nvGrpSpPr>
              <p:grpSpPr>
                <a:xfrm>
                  <a:off x="8383156" y="5990847"/>
                  <a:ext cx="110661" cy="110661"/>
                  <a:chOff x="8383156" y="5990847"/>
                  <a:chExt cx="110661" cy="110661"/>
                </a:xfrm>
                <a:grpFill/>
              </p:grpSpPr>
              <p:sp>
                <p:nvSpPr>
                  <p:cNvPr id="2154" name="Freeform: Shape 2153">
                    <a:extLst>
                      <a:ext uri="{FF2B5EF4-FFF2-40B4-BE49-F238E27FC236}">
                        <a16:creationId xmlns:a16="http://schemas.microsoft.com/office/drawing/2014/main" id="{2F804FD0-6044-4AB2-9991-24E55064034E}"/>
                      </a:ext>
                    </a:extLst>
                  </p:cNvPr>
                  <p:cNvSpPr/>
                  <p:nvPr/>
                </p:nvSpPr>
                <p:spPr>
                  <a:xfrm>
                    <a:off x="8430582"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5" name="Freeform: Shape 2154">
                    <a:extLst>
                      <a:ext uri="{FF2B5EF4-FFF2-40B4-BE49-F238E27FC236}">
                        <a16:creationId xmlns:a16="http://schemas.microsoft.com/office/drawing/2014/main" id="{98127DDC-7F4E-4B8A-A906-5603FE62D431}"/>
                      </a:ext>
                    </a:extLst>
                  </p:cNvPr>
                  <p:cNvSpPr/>
                  <p:nvPr/>
                </p:nvSpPr>
                <p:spPr>
                  <a:xfrm>
                    <a:off x="8383156"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39" name="Graphic 7">
                  <a:extLst>
                    <a:ext uri="{FF2B5EF4-FFF2-40B4-BE49-F238E27FC236}">
                      <a16:creationId xmlns:a16="http://schemas.microsoft.com/office/drawing/2014/main" id="{471E0965-E1AF-4EE1-920D-5EC0504BF71D}"/>
                    </a:ext>
                  </a:extLst>
                </p:cNvPr>
                <p:cNvGrpSpPr/>
                <p:nvPr/>
              </p:nvGrpSpPr>
              <p:grpSpPr>
                <a:xfrm>
                  <a:off x="9173592" y="5990847"/>
                  <a:ext cx="110661" cy="110661"/>
                  <a:chOff x="9173592" y="5990847"/>
                  <a:chExt cx="110661" cy="110661"/>
                </a:xfrm>
                <a:grpFill/>
              </p:grpSpPr>
              <p:sp>
                <p:nvSpPr>
                  <p:cNvPr id="2152" name="Freeform: Shape 2151">
                    <a:extLst>
                      <a:ext uri="{FF2B5EF4-FFF2-40B4-BE49-F238E27FC236}">
                        <a16:creationId xmlns:a16="http://schemas.microsoft.com/office/drawing/2014/main" id="{D43DF0A3-D587-44F0-8AC4-23662FB9144E}"/>
                      </a:ext>
                    </a:extLst>
                  </p:cNvPr>
                  <p:cNvSpPr/>
                  <p:nvPr/>
                </p:nvSpPr>
                <p:spPr>
                  <a:xfrm>
                    <a:off x="922101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3" name="Freeform: Shape 2152">
                    <a:extLst>
                      <a:ext uri="{FF2B5EF4-FFF2-40B4-BE49-F238E27FC236}">
                        <a16:creationId xmlns:a16="http://schemas.microsoft.com/office/drawing/2014/main" id="{95545EB2-A920-4C29-A6E4-C63EEC6C03D8}"/>
                      </a:ext>
                    </a:extLst>
                  </p:cNvPr>
                  <p:cNvSpPr/>
                  <p:nvPr/>
                </p:nvSpPr>
                <p:spPr>
                  <a:xfrm>
                    <a:off x="917359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40" name="Graphic 7">
                  <a:extLst>
                    <a:ext uri="{FF2B5EF4-FFF2-40B4-BE49-F238E27FC236}">
                      <a16:creationId xmlns:a16="http://schemas.microsoft.com/office/drawing/2014/main" id="{3D63115F-3AED-4BB1-A38A-A4D280AE6927}"/>
                    </a:ext>
                  </a:extLst>
                </p:cNvPr>
                <p:cNvGrpSpPr/>
                <p:nvPr/>
              </p:nvGrpSpPr>
              <p:grpSpPr>
                <a:xfrm>
                  <a:off x="9964029" y="5990847"/>
                  <a:ext cx="110661" cy="110661"/>
                  <a:chOff x="9964029" y="5990847"/>
                  <a:chExt cx="110661" cy="110661"/>
                </a:xfrm>
                <a:grpFill/>
              </p:grpSpPr>
              <p:sp>
                <p:nvSpPr>
                  <p:cNvPr id="2150" name="Freeform: Shape 2149">
                    <a:extLst>
                      <a:ext uri="{FF2B5EF4-FFF2-40B4-BE49-F238E27FC236}">
                        <a16:creationId xmlns:a16="http://schemas.microsoft.com/office/drawing/2014/main" id="{0D92E632-ADC0-4C36-AC97-B5C435ED6374}"/>
                      </a:ext>
                    </a:extLst>
                  </p:cNvPr>
                  <p:cNvSpPr/>
                  <p:nvPr/>
                </p:nvSpPr>
                <p:spPr>
                  <a:xfrm>
                    <a:off x="1001145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1" name="Freeform: Shape 2150">
                    <a:extLst>
                      <a:ext uri="{FF2B5EF4-FFF2-40B4-BE49-F238E27FC236}">
                        <a16:creationId xmlns:a16="http://schemas.microsoft.com/office/drawing/2014/main" id="{735AFE71-33D5-4D4F-91CC-43501474BD3F}"/>
                      </a:ext>
                    </a:extLst>
                  </p:cNvPr>
                  <p:cNvSpPr/>
                  <p:nvPr/>
                </p:nvSpPr>
                <p:spPr>
                  <a:xfrm>
                    <a:off x="996402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41" name="Graphic 7">
                  <a:extLst>
                    <a:ext uri="{FF2B5EF4-FFF2-40B4-BE49-F238E27FC236}">
                      <a16:creationId xmlns:a16="http://schemas.microsoft.com/office/drawing/2014/main" id="{91DC8E8B-46D8-4FA3-8E9A-CEFAB6A6FD6B}"/>
                    </a:ext>
                  </a:extLst>
                </p:cNvPr>
                <p:cNvGrpSpPr/>
                <p:nvPr/>
              </p:nvGrpSpPr>
              <p:grpSpPr>
                <a:xfrm>
                  <a:off x="10754465" y="5990847"/>
                  <a:ext cx="110661" cy="110661"/>
                  <a:chOff x="10754465" y="5990847"/>
                  <a:chExt cx="110661" cy="110661"/>
                </a:xfrm>
                <a:grpFill/>
              </p:grpSpPr>
              <p:sp>
                <p:nvSpPr>
                  <p:cNvPr id="2148" name="Freeform: Shape 2147">
                    <a:extLst>
                      <a:ext uri="{FF2B5EF4-FFF2-40B4-BE49-F238E27FC236}">
                        <a16:creationId xmlns:a16="http://schemas.microsoft.com/office/drawing/2014/main" id="{DEED3032-D7E3-4F91-A0C0-21C15EEB0FA9}"/>
                      </a:ext>
                    </a:extLst>
                  </p:cNvPr>
                  <p:cNvSpPr/>
                  <p:nvPr/>
                </p:nvSpPr>
                <p:spPr>
                  <a:xfrm>
                    <a:off x="10801892"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9" name="Freeform: Shape 2148">
                    <a:extLst>
                      <a:ext uri="{FF2B5EF4-FFF2-40B4-BE49-F238E27FC236}">
                        <a16:creationId xmlns:a16="http://schemas.microsoft.com/office/drawing/2014/main" id="{BA996EC9-9B25-4579-934C-1A4EB44E606B}"/>
                      </a:ext>
                    </a:extLst>
                  </p:cNvPr>
                  <p:cNvSpPr/>
                  <p:nvPr/>
                </p:nvSpPr>
                <p:spPr>
                  <a:xfrm>
                    <a:off x="10754465"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42" name="Graphic 7">
                  <a:extLst>
                    <a:ext uri="{FF2B5EF4-FFF2-40B4-BE49-F238E27FC236}">
                      <a16:creationId xmlns:a16="http://schemas.microsoft.com/office/drawing/2014/main" id="{C83F0C3B-F832-49DB-8726-AA34103D0180}"/>
                    </a:ext>
                  </a:extLst>
                </p:cNvPr>
                <p:cNvGrpSpPr/>
                <p:nvPr/>
              </p:nvGrpSpPr>
              <p:grpSpPr>
                <a:xfrm>
                  <a:off x="11544902" y="5990847"/>
                  <a:ext cx="110661" cy="110661"/>
                  <a:chOff x="11544902" y="5990847"/>
                  <a:chExt cx="110661" cy="110661"/>
                </a:xfrm>
                <a:grpFill/>
              </p:grpSpPr>
              <p:sp>
                <p:nvSpPr>
                  <p:cNvPr id="2146" name="Freeform: Shape 2145">
                    <a:extLst>
                      <a:ext uri="{FF2B5EF4-FFF2-40B4-BE49-F238E27FC236}">
                        <a16:creationId xmlns:a16="http://schemas.microsoft.com/office/drawing/2014/main" id="{414EC486-302E-4B8E-9FFB-3FC8198AA108}"/>
                      </a:ext>
                    </a:extLst>
                  </p:cNvPr>
                  <p:cNvSpPr/>
                  <p:nvPr/>
                </p:nvSpPr>
                <p:spPr>
                  <a:xfrm>
                    <a:off x="11592328"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7" name="Freeform: Shape 2146">
                    <a:extLst>
                      <a:ext uri="{FF2B5EF4-FFF2-40B4-BE49-F238E27FC236}">
                        <a16:creationId xmlns:a16="http://schemas.microsoft.com/office/drawing/2014/main" id="{0F815658-3DFF-4E31-907F-D1AB13118620}"/>
                      </a:ext>
                    </a:extLst>
                  </p:cNvPr>
                  <p:cNvSpPr/>
                  <p:nvPr/>
                </p:nvSpPr>
                <p:spPr>
                  <a:xfrm>
                    <a:off x="11544902"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43" name="Graphic 7">
                  <a:extLst>
                    <a:ext uri="{FF2B5EF4-FFF2-40B4-BE49-F238E27FC236}">
                      <a16:creationId xmlns:a16="http://schemas.microsoft.com/office/drawing/2014/main" id="{066D3B3A-01AA-4AEB-AC71-A5AF24150E85}"/>
                    </a:ext>
                  </a:extLst>
                </p:cNvPr>
                <p:cNvGrpSpPr/>
                <p:nvPr/>
              </p:nvGrpSpPr>
              <p:grpSpPr>
                <a:xfrm>
                  <a:off x="12335339" y="5990847"/>
                  <a:ext cx="110661" cy="110661"/>
                  <a:chOff x="12335339" y="5990847"/>
                  <a:chExt cx="110661" cy="110661"/>
                </a:xfrm>
                <a:grpFill/>
              </p:grpSpPr>
              <p:sp>
                <p:nvSpPr>
                  <p:cNvPr id="2144" name="Freeform: Shape 2143">
                    <a:extLst>
                      <a:ext uri="{FF2B5EF4-FFF2-40B4-BE49-F238E27FC236}">
                        <a16:creationId xmlns:a16="http://schemas.microsoft.com/office/drawing/2014/main" id="{B0564D39-5856-4F69-B108-1CE43F5D30F4}"/>
                      </a:ext>
                    </a:extLst>
                  </p:cNvPr>
                  <p:cNvSpPr/>
                  <p:nvPr/>
                </p:nvSpPr>
                <p:spPr>
                  <a:xfrm>
                    <a:off x="12382765" y="599084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5" name="Freeform: Shape 2144">
                    <a:extLst>
                      <a:ext uri="{FF2B5EF4-FFF2-40B4-BE49-F238E27FC236}">
                        <a16:creationId xmlns:a16="http://schemas.microsoft.com/office/drawing/2014/main" id="{9F755F0D-AD95-4EB0-9F5C-1B9E8390DDB7}"/>
                      </a:ext>
                    </a:extLst>
                  </p:cNvPr>
                  <p:cNvSpPr/>
                  <p:nvPr/>
                </p:nvSpPr>
                <p:spPr>
                  <a:xfrm>
                    <a:off x="12335339" y="603827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49" name="Graphic 7">
                <a:extLst>
                  <a:ext uri="{FF2B5EF4-FFF2-40B4-BE49-F238E27FC236}">
                    <a16:creationId xmlns:a16="http://schemas.microsoft.com/office/drawing/2014/main" id="{D242A462-CC27-4823-B2BF-8360DC2084EB}"/>
                  </a:ext>
                </a:extLst>
              </p:cNvPr>
              <p:cNvGrpSpPr/>
              <p:nvPr/>
            </p:nvGrpSpPr>
            <p:grpSpPr>
              <a:xfrm>
                <a:off x="7592719" y="6781283"/>
                <a:ext cx="4853280" cy="110661"/>
                <a:chOff x="7592719" y="6781283"/>
                <a:chExt cx="4853280" cy="110661"/>
              </a:xfrm>
              <a:grpFill/>
            </p:grpSpPr>
            <p:grpSp>
              <p:nvGrpSpPr>
                <p:cNvPr id="2116" name="Graphic 7">
                  <a:extLst>
                    <a:ext uri="{FF2B5EF4-FFF2-40B4-BE49-F238E27FC236}">
                      <a16:creationId xmlns:a16="http://schemas.microsoft.com/office/drawing/2014/main" id="{EBF0669C-8338-4AAB-AEF6-727D14F12BA5}"/>
                    </a:ext>
                  </a:extLst>
                </p:cNvPr>
                <p:cNvGrpSpPr/>
                <p:nvPr/>
              </p:nvGrpSpPr>
              <p:grpSpPr>
                <a:xfrm>
                  <a:off x="7592719" y="6781283"/>
                  <a:ext cx="110661" cy="110661"/>
                  <a:chOff x="7592719" y="6781283"/>
                  <a:chExt cx="110661" cy="110661"/>
                </a:xfrm>
                <a:grpFill/>
              </p:grpSpPr>
              <p:sp>
                <p:nvSpPr>
                  <p:cNvPr id="2135" name="Freeform: Shape 2134">
                    <a:extLst>
                      <a:ext uri="{FF2B5EF4-FFF2-40B4-BE49-F238E27FC236}">
                        <a16:creationId xmlns:a16="http://schemas.microsoft.com/office/drawing/2014/main" id="{F7323DA8-EF83-42E5-A287-F3F480B82DE6}"/>
                      </a:ext>
                    </a:extLst>
                  </p:cNvPr>
                  <p:cNvSpPr/>
                  <p:nvPr/>
                </p:nvSpPr>
                <p:spPr>
                  <a:xfrm>
                    <a:off x="764014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6" name="Freeform: Shape 2135">
                    <a:extLst>
                      <a:ext uri="{FF2B5EF4-FFF2-40B4-BE49-F238E27FC236}">
                        <a16:creationId xmlns:a16="http://schemas.microsoft.com/office/drawing/2014/main" id="{581DC910-7D3F-4850-8011-44620FA5377B}"/>
                      </a:ext>
                    </a:extLst>
                  </p:cNvPr>
                  <p:cNvSpPr/>
                  <p:nvPr/>
                </p:nvSpPr>
                <p:spPr>
                  <a:xfrm>
                    <a:off x="759271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17" name="Graphic 7">
                  <a:extLst>
                    <a:ext uri="{FF2B5EF4-FFF2-40B4-BE49-F238E27FC236}">
                      <a16:creationId xmlns:a16="http://schemas.microsoft.com/office/drawing/2014/main" id="{9B3A5C7F-E763-48E9-83E8-7CD18841EFD1}"/>
                    </a:ext>
                  </a:extLst>
                </p:cNvPr>
                <p:cNvGrpSpPr/>
                <p:nvPr/>
              </p:nvGrpSpPr>
              <p:grpSpPr>
                <a:xfrm>
                  <a:off x="8383156" y="6781283"/>
                  <a:ext cx="110661" cy="110661"/>
                  <a:chOff x="8383156" y="6781283"/>
                  <a:chExt cx="110661" cy="110661"/>
                </a:xfrm>
                <a:grpFill/>
              </p:grpSpPr>
              <p:sp>
                <p:nvSpPr>
                  <p:cNvPr id="2133" name="Freeform: Shape 2132">
                    <a:extLst>
                      <a:ext uri="{FF2B5EF4-FFF2-40B4-BE49-F238E27FC236}">
                        <a16:creationId xmlns:a16="http://schemas.microsoft.com/office/drawing/2014/main" id="{5EA06CD6-95E6-4EFD-BD91-341CF8D2B56C}"/>
                      </a:ext>
                    </a:extLst>
                  </p:cNvPr>
                  <p:cNvSpPr/>
                  <p:nvPr/>
                </p:nvSpPr>
                <p:spPr>
                  <a:xfrm>
                    <a:off x="8430582"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4" name="Freeform: Shape 2133">
                    <a:extLst>
                      <a:ext uri="{FF2B5EF4-FFF2-40B4-BE49-F238E27FC236}">
                        <a16:creationId xmlns:a16="http://schemas.microsoft.com/office/drawing/2014/main" id="{4DC41CB3-BBE5-4670-9F09-0EB1C60475EA}"/>
                      </a:ext>
                    </a:extLst>
                  </p:cNvPr>
                  <p:cNvSpPr/>
                  <p:nvPr/>
                </p:nvSpPr>
                <p:spPr>
                  <a:xfrm>
                    <a:off x="8383156"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18" name="Graphic 7">
                  <a:extLst>
                    <a:ext uri="{FF2B5EF4-FFF2-40B4-BE49-F238E27FC236}">
                      <a16:creationId xmlns:a16="http://schemas.microsoft.com/office/drawing/2014/main" id="{EB2F7F2A-2E4A-4D9E-9847-3EF1661FCBFA}"/>
                    </a:ext>
                  </a:extLst>
                </p:cNvPr>
                <p:cNvGrpSpPr/>
                <p:nvPr/>
              </p:nvGrpSpPr>
              <p:grpSpPr>
                <a:xfrm>
                  <a:off x="9173592" y="6781283"/>
                  <a:ext cx="110661" cy="110661"/>
                  <a:chOff x="9173592" y="6781283"/>
                  <a:chExt cx="110661" cy="110661"/>
                </a:xfrm>
                <a:grpFill/>
              </p:grpSpPr>
              <p:sp>
                <p:nvSpPr>
                  <p:cNvPr id="2131" name="Freeform: Shape 2130">
                    <a:extLst>
                      <a:ext uri="{FF2B5EF4-FFF2-40B4-BE49-F238E27FC236}">
                        <a16:creationId xmlns:a16="http://schemas.microsoft.com/office/drawing/2014/main" id="{0FD9E7DC-BBAC-47ED-AFF4-B91F41FAC1CF}"/>
                      </a:ext>
                    </a:extLst>
                  </p:cNvPr>
                  <p:cNvSpPr/>
                  <p:nvPr/>
                </p:nvSpPr>
                <p:spPr>
                  <a:xfrm>
                    <a:off x="922101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2" name="Freeform: Shape 2131">
                    <a:extLst>
                      <a:ext uri="{FF2B5EF4-FFF2-40B4-BE49-F238E27FC236}">
                        <a16:creationId xmlns:a16="http://schemas.microsoft.com/office/drawing/2014/main" id="{2155CE34-7369-4E7C-8FD4-2845FBB87B6C}"/>
                      </a:ext>
                    </a:extLst>
                  </p:cNvPr>
                  <p:cNvSpPr/>
                  <p:nvPr/>
                </p:nvSpPr>
                <p:spPr>
                  <a:xfrm>
                    <a:off x="917359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19" name="Graphic 7">
                  <a:extLst>
                    <a:ext uri="{FF2B5EF4-FFF2-40B4-BE49-F238E27FC236}">
                      <a16:creationId xmlns:a16="http://schemas.microsoft.com/office/drawing/2014/main" id="{E6BD02B3-F607-466F-BCC1-BA238AEBD758}"/>
                    </a:ext>
                  </a:extLst>
                </p:cNvPr>
                <p:cNvGrpSpPr/>
                <p:nvPr/>
              </p:nvGrpSpPr>
              <p:grpSpPr>
                <a:xfrm>
                  <a:off x="9964029" y="6781283"/>
                  <a:ext cx="110661" cy="110661"/>
                  <a:chOff x="9964029" y="6781283"/>
                  <a:chExt cx="110661" cy="110661"/>
                </a:xfrm>
                <a:grpFill/>
              </p:grpSpPr>
              <p:sp>
                <p:nvSpPr>
                  <p:cNvPr id="2129" name="Freeform: Shape 2128">
                    <a:extLst>
                      <a:ext uri="{FF2B5EF4-FFF2-40B4-BE49-F238E27FC236}">
                        <a16:creationId xmlns:a16="http://schemas.microsoft.com/office/drawing/2014/main" id="{774706AF-B9A4-4BB3-9060-6D4A874D6919}"/>
                      </a:ext>
                    </a:extLst>
                  </p:cNvPr>
                  <p:cNvSpPr/>
                  <p:nvPr/>
                </p:nvSpPr>
                <p:spPr>
                  <a:xfrm>
                    <a:off x="1001145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0" name="Freeform: Shape 2129">
                    <a:extLst>
                      <a:ext uri="{FF2B5EF4-FFF2-40B4-BE49-F238E27FC236}">
                        <a16:creationId xmlns:a16="http://schemas.microsoft.com/office/drawing/2014/main" id="{D2CCA6CD-638B-4CBB-80D8-E0F2145610F1}"/>
                      </a:ext>
                    </a:extLst>
                  </p:cNvPr>
                  <p:cNvSpPr/>
                  <p:nvPr/>
                </p:nvSpPr>
                <p:spPr>
                  <a:xfrm>
                    <a:off x="996402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20" name="Graphic 7">
                  <a:extLst>
                    <a:ext uri="{FF2B5EF4-FFF2-40B4-BE49-F238E27FC236}">
                      <a16:creationId xmlns:a16="http://schemas.microsoft.com/office/drawing/2014/main" id="{55230FCF-DF92-4421-BC21-A93BFC1B1103}"/>
                    </a:ext>
                  </a:extLst>
                </p:cNvPr>
                <p:cNvGrpSpPr/>
                <p:nvPr/>
              </p:nvGrpSpPr>
              <p:grpSpPr>
                <a:xfrm>
                  <a:off x="10754465" y="6781283"/>
                  <a:ext cx="110661" cy="110661"/>
                  <a:chOff x="10754465" y="6781283"/>
                  <a:chExt cx="110661" cy="110661"/>
                </a:xfrm>
                <a:grpFill/>
              </p:grpSpPr>
              <p:sp>
                <p:nvSpPr>
                  <p:cNvPr id="2127" name="Freeform: Shape 2126">
                    <a:extLst>
                      <a:ext uri="{FF2B5EF4-FFF2-40B4-BE49-F238E27FC236}">
                        <a16:creationId xmlns:a16="http://schemas.microsoft.com/office/drawing/2014/main" id="{83C5821B-A5C1-4254-924C-4ABD45322123}"/>
                      </a:ext>
                    </a:extLst>
                  </p:cNvPr>
                  <p:cNvSpPr/>
                  <p:nvPr/>
                </p:nvSpPr>
                <p:spPr>
                  <a:xfrm>
                    <a:off x="10801892"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8" name="Freeform: Shape 2127">
                    <a:extLst>
                      <a:ext uri="{FF2B5EF4-FFF2-40B4-BE49-F238E27FC236}">
                        <a16:creationId xmlns:a16="http://schemas.microsoft.com/office/drawing/2014/main" id="{B171421D-B8BB-47E4-AFA3-BB65BE68351F}"/>
                      </a:ext>
                    </a:extLst>
                  </p:cNvPr>
                  <p:cNvSpPr/>
                  <p:nvPr/>
                </p:nvSpPr>
                <p:spPr>
                  <a:xfrm>
                    <a:off x="10754465"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21" name="Graphic 7">
                  <a:extLst>
                    <a:ext uri="{FF2B5EF4-FFF2-40B4-BE49-F238E27FC236}">
                      <a16:creationId xmlns:a16="http://schemas.microsoft.com/office/drawing/2014/main" id="{88D156A5-E567-42A6-BEFF-60C69FB0401B}"/>
                    </a:ext>
                  </a:extLst>
                </p:cNvPr>
                <p:cNvGrpSpPr/>
                <p:nvPr/>
              </p:nvGrpSpPr>
              <p:grpSpPr>
                <a:xfrm>
                  <a:off x="11544902" y="6781283"/>
                  <a:ext cx="110661" cy="110661"/>
                  <a:chOff x="11544902" y="6781283"/>
                  <a:chExt cx="110661" cy="110661"/>
                </a:xfrm>
                <a:grpFill/>
              </p:grpSpPr>
              <p:sp>
                <p:nvSpPr>
                  <p:cNvPr id="2125" name="Freeform: Shape 2124">
                    <a:extLst>
                      <a:ext uri="{FF2B5EF4-FFF2-40B4-BE49-F238E27FC236}">
                        <a16:creationId xmlns:a16="http://schemas.microsoft.com/office/drawing/2014/main" id="{27C35E9A-683D-483F-96DE-BC9BC60780E7}"/>
                      </a:ext>
                    </a:extLst>
                  </p:cNvPr>
                  <p:cNvSpPr/>
                  <p:nvPr/>
                </p:nvSpPr>
                <p:spPr>
                  <a:xfrm>
                    <a:off x="11592328"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6" name="Freeform: Shape 2125">
                    <a:extLst>
                      <a:ext uri="{FF2B5EF4-FFF2-40B4-BE49-F238E27FC236}">
                        <a16:creationId xmlns:a16="http://schemas.microsoft.com/office/drawing/2014/main" id="{00AD9405-40B5-40FC-9BEE-20903397063E}"/>
                      </a:ext>
                    </a:extLst>
                  </p:cNvPr>
                  <p:cNvSpPr/>
                  <p:nvPr/>
                </p:nvSpPr>
                <p:spPr>
                  <a:xfrm>
                    <a:off x="11544902"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22" name="Graphic 7">
                  <a:extLst>
                    <a:ext uri="{FF2B5EF4-FFF2-40B4-BE49-F238E27FC236}">
                      <a16:creationId xmlns:a16="http://schemas.microsoft.com/office/drawing/2014/main" id="{7DDC3E76-1D6C-411E-8F8A-0B87440BBEE8}"/>
                    </a:ext>
                  </a:extLst>
                </p:cNvPr>
                <p:cNvGrpSpPr/>
                <p:nvPr/>
              </p:nvGrpSpPr>
              <p:grpSpPr>
                <a:xfrm>
                  <a:off x="12335339" y="6781283"/>
                  <a:ext cx="110661" cy="110661"/>
                  <a:chOff x="12335339" y="6781283"/>
                  <a:chExt cx="110661" cy="110661"/>
                </a:xfrm>
                <a:grpFill/>
              </p:grpSpPr>
              <p:sp>
                <p:nvSpPr>
                  <p:cNvPr id="2123" name="Freeform: Shape 2122">
                    <a:extLst>
                      <a:ext uri="{FF2B5EF4-FFF2-40B4-BE49-F238E27FC236}">
                        <a16:creationId xmlns:a16="http://schemas.microsoft.com/office/drawing/2014/main" id="{C27BF7BD-193B-474D-867E-8910F03A4E8B}"/>
                      </a:ext>
                    </a:extLst>
                  </p:cNvPr>
                  <p:cNvSpPr/>
                  <p:nvPr/>
                </p:nvSpPr>
                <p:spPr>
                  <a:xfrm>
                    <a:off x="12382765" y="678128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4" name="Freeform: Shape 2123">
                    <a:extLst>
                      <a:ext uri="{FF2B5EF4-FFF2-40B4-BE49-F238E27FC236}">
                        <a16:creationId xmlns:a16="http://schemas.microsoft.com/office/drawing/2014/main" id="{ADBA4789-0E6E-4B21-97B9-EE0681D91939}"/>
                      </a:ext>
                    </a:extLst>
                  </p:cNvPr>
                  <p:cNvSpPr/>
                  <p:nvPr/>
                </p:nvSpPr>
                <p:spPr>
                  <a:xfrm>
                    <a:off x="12335339" y="6828710"/>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50" name="Graphic 7">
                <a:extLst>
                  <a:ext uri="{FF2B5EF4-FFF2-40B4-BE49-F238E27FC236}">
                    <a16:creationId xmlns:a16="http://schemas.microsoft.com/office/drawing/2014/main" id="{E23834D8-2E8C-41A1-B5F5-782776ED51EE}"/>
                  </a:ext>
                </a:extLst>
              </p:cNvPr>
              <p:cNvGrpSpPr/>
              <p:nvPr/>
            </p:nvGrpSpPr>
            <p:grpSpPr>
              <a:xfrm>
                <a:off x="7592719" y="7571720"/>
                <a:ext cx="4853280" cy="110661"/>
                <a:chOff x="7592719" y="7571720"/>
                <a:chExt cx="4853280" cy="110661"/>
              </a:xfrm>
              <a:grpFill/>
            </p:grpSpPr>
            <p:grpSp>
              <p:nvGrpSpPr>
                <p:cNvPr id="2095" name="Graphic 7">
                  <a:extLst>
                    <a:ext uri="{FF2B5EF4-FFF2-40B4-BE49-F238E27FC236}">
                      <a16:creationId xmlns:a16="http://schemas.microsoft.com/office/drawing/2014/main" id="{6605C0CD-91C0-4FD8-9C21-8771433328F4}"/>
                    </a:ext>
                  </a:extLst>
                </p:cNvPr>
                <p:cNvGrpSpPr/>
                <p:nvPr/>
              </p:nvGrpSpPr>
              <p:grpSpPr>
                <a:xfrm>
                  <a:off x="7592719" y="7571720"/>
                  <a:ext cx="110661" cy="110661"/>
                  <a:chOff x="7592719" y="7571720"/>
                  <a:chExt cx="110661" cy="110661"/>
                </a:xfrm>
                <a:grpFill/>
              </p:grpSpPr>
              <p:sp>
                <p:nvSpPr>
                  <p:cNvPr id="2114" name="Freeform: Shape 2113">
                    <a:extLst>
                      <a:ext uri="{FF2B5EF4-FFF2-40B4-BE49-F238E27FC236}">
                        <a16:creationId xmlns:a16="http://schemas.microsoft.com/office/drawing/2014/main" id="{0CECC5B9-5758-42D5-A190-FEDC59928848}"/>
                      </a:ext>
                    </a:extLst>
                  </p:cNvPr>
                  <p:cNvSpPr/>
                  <p:nvPr/>
                </p:nvSpPr>
                <p:spPr>
                  <a:xfrm>
                    <a:off x="764014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5" name="Freeform: Shape 2114">
                    <a:extLst>
                      <a:ext uri="{FF2B5EF4-FFF2-40B4-BE49-F238E27FC236}">
                        <a16:creationId xmlns:a16="http://schemas.microsoft.com/office/drawing/2014/main" id="{C703882B-96A5-41A3-B31F-ADC0F47A47FF}"/>
                      </a:ext>
                    </a:extLst>
                  </p:cNvPr>
                  <p:cNvSpPr/>
                  <p:nvPr/>
                </p:nvSpPr>
                <p:spPr>
                  <a:xfrm>
                    <a:off x="759271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96" name="Graphic 7">
                  <a:extLst>
                    <a:ext uri="{FF2B5EF4-FFF2-40B4-BE49-F238E27FC236}">
                      <a16:creationId xmlns:a16="http://schemas.microsoft.com/office/drawing/2014/main" id="{A5947536-0F25-485B-A1D3-C2301F0DBABE}"/>
                    </a:ext>
                  </a:extLst>
                </p:cNvPr>
                <p:cNvGrpSpPr/>
                <p:nvPr/>
              </p:nvGrpSpPr>
              <p:grpSpPr>
                <a:xfrm>
                  <a:off x="8383156" y="7571720"/>
                  <a:ext cx="110661" cy="110661"/>
                  <a:chOff x="8383156" y="7571720"/>
                  <a:chExt cx="110661" cy="110661"/>
                </a:xfrm>
                <a:grpFill/>
              </p:grpSpPr>
              <p:sp>
                <p:nvSpPr>
                  <p:cNvPr id="2112" name="Freeform: Shape 2111">
                    <a:extLst>
                      <a:ext uri="{FF2B5EF4-FFF2-40B4-BE49-F238E27FC236}">
                        <a16:creationId xmlns:a16="http://schemas.microsoft.com/office/drawing/2014/main" id="{15AC5521-55B0-4EE9-AA8D-25C98077C266}"/>
                      </a:ext>
                    </a:extLst>
                  </p:cNvPr>
                  <p:cNvSpPr/>
                  <p:nvPr/>
                </p:nvSpPr>
                <p:spPr>
                  <a:xfrm>
                    <a:off x="8430582"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3" name="Freeform: Shape 2112">
                    <a:extLst>
                      <a:ext uri="{FF2B5EF4-FFF2-40B4-BE49-F238E27FC236}">
                        <a16:creationId xmlns:a16="http://schemas.microsoft.com/office/drawing/2014/main" id="{38B9829D-68CB-4474-84AB-82DA796B9AEC}"/>
                      </a:ext>
                    </a:extLst>
                  </p:cNvPr>
                  <p:cNvSpPr/>
                  <p:nvPr/>
                </p:nvSpPr>
                <p:spPr>
                  <a:xfrm>
                    <a:off x="8383156"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97" name="Graphic 7">
                  <a:extLst>
                    <a:ext uri="{FF2B5EF4-FFF2-40B4-BE49-F238E27FC236}">
                      <a16:creationId xmlns:a16="http://schemas.microsoft.com/office/drawing/2014/main" id="{49496D2B-238D-4BE3-8379-97F40D554FB7}"/>
                    </a:ext>
                  </a:extLst>
                </p:cNvPr>
                <p:cNvGrpSpPr/>
                <p:nvPr/>
              </p:nvGrpSpPr>
              <p:grpSpPr>
                <a:xfrm>
                  <a:off x="9173592" y="7571720"/>
                  <a:ext cx="110661" cy="110661"/>
                  <a:chOff x="9173592" y="7571720"/>
                  <a:chExt cx="110661" cy="110661"/>
                </a:xfrm>
                <a:grpFill/>
              </p:grpSpPr>
              <p:sp>
                <p:nvSpPr>
                  <p:cNvPr id="2110" name="Freeform: Shape 2109">
                    <a:extLst>
                      <a:ext uri="{FF2B5EF4-FFF2-40B4-BE49-F238E27FC236}">
                        <a16:creationId xmlns:a16="http://schemas.microsoft.com/office/drawing/2014/main" id="{A92B0535-EE27-43BC-80F1-397AB5272123}"/>
                      </a:ext>
                    </a:extLst>
                  </p:cNvPr>
                  <p:cNvSpPr/>
                  <p:nvPr/>
                </p:nvSpPr>
                <p:spPr>
                  <a:xfrm>
                    <a:off x="922101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1" name="Freeform: Shape 2110">
                    <a:extLst>
                      <a:ext uri="{FF2B5EF4-FFF2-40B4-BE49-F238E27FC236}">
                        <a16:creationId xmlns:a16="http://schemas.microsoft.com/office/drawing/2014/main" id="{264D9E41-9DD2-4879-A3E7-7D3826CA3975}"/>
                      </a:ext>
                    </a:extLst>
                  </p:cNvPr>
                  <p:cNvSpPr/>
                  <p:nvPr/>
                </p:nvSpPr>
                <p:spPr>
                  <a:xfrm>
                    <a:off x="917359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98" name="Graphic 7">
                  <a:extLst>
                    <a:ext uri="{FF2B5EF4-FFF2-40B4-BE49-F238E27FC236}">
                      <a16:creationId xmlns:a16="http://schemas.microsoft.com/office/drawing/2014/main" id="{234E5053-40B4-4E87-B54B-FFDD82051406}"/>
                    </a:ext>
                  </a:extLst>
                </p:cNvPr>
                <p:cNvGrpSpPr/>
                <p:nvPr/>
              </p:nvGrpSpPr>
              <p:grpSpPr>
                <a:xfrm>
                  <a:off x="9964029" y="7571720"/>
                  <a:ext cx="110661" cy="110661"/>
                  <a:chOff x="9964029" y="7571720"/>
                  <a:chExt cx="110661" cy="110661"/>
                </a:xfrm>
                <a:grpFill/>
              </p:grpSpPr>
              <p:sp>
                <p:nvSpPr>
                  <p:cNvPr id="2108" name="Freeform: Shape 2107">
                    <a:extLst>
                      <a:ext uri="{FF2B5EF4-FFF2-40B4-BE49-F238E27FC236}">
                        <a16:creationId xmlns:a16="http://schemas.microsoft.com/office/drawing/2014/main" id="{CFB7BBD4-E3E2-4AD1-B51E-DFE018CF8627}"/>
                      </a:ext>
                    </a:extLst>
                  </p:cNvPr>
                  <p:cNvSpPr/>
                  <p:nvPr/>
                </p:nvSpPr>
                <p:spPr>
                  <a:xfrm>
                    <a:off x="1001145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9" name="Freeform: Shape 2108">
                    <a:extLst>
                      <a:ext uri="{FF2B5EF4-FFF2-40B4-BE49-F238E27FC236}">
                        <a16:creationId xmlns:a16="http://schemas.microsoft.com/office/drawing/2014/main" id="{073C35AA-9B7E-4259-85D8-53F15144A24C}"/>
                      </a:ext>
                    </a:extLst>
                  </p:cNvPr>
                  <p:cNvSpPr/>
                  <p:nvPr/>
                </p:nvSpPr>
                <p:spPr>
                  <a:xfrm>
                    <a:off x="996402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99" name="Graphic 7">
                  <a:extLst>
                    <a:ext uri="{FF2B5EF4-FFF2-40B4-BE49-F238E27FC236}">
                      <a16:creationId xmlns:a16="http://schemas.microsoft.com/office/drawing/2014/main" id="{0DDFF8E2-1342-4F6B-91C2-F60C817C6587}"/>
                    </a:ext>
                  </a:extLst>
                </p:cNvPr>
                <p:cNvGrpSpPr/>
                <p:nvPr/>
              </p:nvGrpSpPr>
              <p:grpSpPr>
                <a:xfrm>
                  <a:off x="10754465" y="7571720"/>
                  <a:ext cx="110661" cy="110661"/>
                  <a:chOff x="10754465" y="7571720"/>
                  <a:chExt cx="110661" cy="110661"/>
                </a:xfrm>
                <a:grpFill/>
              </p:grpSpPr>
              <p:sp>
                <p:nvSpPr>
                  <p:cNvPr id="2106" name="Freeform: Shape 2105">
                    <a:extLst>
                      <a:ext uri="{FF2B5EF4-FFF2-40B4-BE49-F238E27FC236}">
                        <a16:creationId xmlns:a16="http://schemas.microsoft.com/office/drawing/2014/main" id="{99E9F41E-176A-4CFF-90B8-0FDB5D212A97}"/>
                      </a:ext>
                    </a:extLst>
                  </p:cNvPr>
                  <p:cNvSpPr/>
                  <p:nvPr/>
                </p:nvSpPr>
                <p:spPr>
                  <a:xfrm>
                    <a:off x="10801892"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7" name="Freeform: Shape 2106">
                    <a:extLst>
                      <a:ext uri="{FF2B5EF4-FFF2-40B4-BE49-F238E27FC236}">
                        <a16:creationId xmlns:a16="http://schemas.microsoft.com/office/drawing/2014/main" id="{221FE959-0DBC-4AE7-A2CF-DA76E260EE33}"/>
                      </a:ext>
                    </a:extLst>
                  </p:cNvPr>
                  <p:cNvSpPr/>
                  <p:nvPr/>
                </p:nvSpPr>
                <p:spPr>
                  <a:xfrm>
                    <a:off x="10754465"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00" name="Graphic 7">
                  <a:extLst>
                    <a:ext uri="{FF2B5EF4-FFF2-40B4-BE49-F238E27FC236}">
                      <a16:creationId xmlns:a16="http://schemas.microsoft.com/office/drawing/2014/main" id="{F45B946C-AE25-4D43-919C-1C4429FC984B}"/>
                    </a:ext>
                  </a:extLst>
                </p:cNvPr>
                <p:cNvGrpSpPr/>
                <p:nvPr/>
              </p:nvGrpSpPr>
              <p:grpSpPr>
                <a:xfrm>
                  <a:off x="11544902" y="7571720"/>
                  <a:ext cx="110661" cy="110661"/>
                  <a:chOff x="11544902" y="7571720"/>
                  <a:chExt cx="110661" cy="110661"/>
                </a:xfrm>
                <a:grpFill/>
              </p:grpSpPr>
              <p:sp>
                <p:nvSpPr>
                  <p:cNvPr id="2104" name="Freeform: Shape 2103">
                    <a:extLst>
                      <a:ext uri="{FF2B5EF4-FFF2-40B4-BE49-F238E27FC236}">
                        <a16:creationId xmlns:a16="http://schemas.microsoft.com/office/drawing/2014/main" id="{07B76704-1435-4AE3-A8D9-4D6FF1004FAE}"/>
                      </a:ext>
                    </a:extLst>
                  </p:cNvPr>
                  <p:cNvSpPr/>
                  <p:nvPr/>
                </p:nvSpPr>
                <p:spPr>
                  <a:xfrm>
                    <a:off x="11592328"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5" name="Freeform: Shape 2104">
                    <a:extLst>
                      <a:ext uri="{FF2B5EF4-FFF2-40B4-BE49-F238E27FC236}">
                        <a16:creationId xmlns:a16="http://schemas.microsoft.com/office/drawing/2014/main" id="{CE4FC27F-191B-4262-B41F-3E9AB9D3B6C9}"/>
                      </a:ext>
                    </a:extLst>
                  </p:cNvPr>
                  <p:cNvSpPr/>
                  <p:nvPr/>
                </p:nvSpPr>
                <p:spPr>
                  <a:xfrm>
                    <a:off x="11544902"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01" name="Graphic 7">
                  <a:extLst>
                    <a:ext uri="{FF2B5EF4-FFF2-40B4-BE49-F238E27FC236}">
                      <a16:creationId xmlns:a16="http://schemas.microsoft.com/office/drawing/2014/main" id="{D3FFF0B1-C371-4130-91B0-FCF6F9C61192}"/>
                    </a:ext>
                  </a:extLst>
                </p:cNvPr>
                <p:cNvGrpSpPr/>
                <p:nvPr/>
              </p:nvGrpSpPr>
              <p:grpSpPr>
                <a:xfrm>
                  <a:off x="12335339" y="7571720"/>
                  <a:ext cx="110661" cy="110661"/>
                  <a:chOff x="12335339" y="7571720"/>
                  <a:chExt cx="110661" cy="110661"/>
                </a:xfrm>
                <a:grpFill/>
              </p:grpSpPr>
              <p:sp>
                <p:nvSpPr>
                  <p:cNvPr id="2102" name="Freeform: Shape 2101">
                    <a:extLst>
                      <a:ext uri="{FF2B5EF4-FFF2-40B4-BE49-F238E27FC236}">
                        <a16:creationId xmlns:a16="http://schemas.microsoft.com/office/drawing/2014/main" id="{89B4DF91-9D0D-4495-8C7C-D090EFD3E9D8}"/>
                      </a:ext>
                    </a:extLst>
                  </p:cNvPr>
                  <p:cNvSpPr/>
                  <p:nvPr/>
                </p:nvSpPr>
                <p:spPr>
                  <a:xfrm>
                    <a:off x="12382765" y="7571720"/>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3" name="Freeform: Shape 2102">
                    <a:extLst>
                      <a:ext uri="{FF2B5EF4-FFF2-40B4-BE49-F238E27FC236}">
                        <a16:creationId xmlns:a16="http://schemas.microsoft.com/office/drawing/2014/main" id="{8CFCECAC-CC99-404B-A88C-0745D1ADAEB2}"/>
                      </a:ext>
                    </a:extLst>
                  </p:cNvPr>
                  <p:cNvSpPr/>
                  <p:nvPr/>
                </p:nvSpPr>
                <p:spPr>
                  <a:xfrm>
                    <a:off x="12335339" y="7619146"/>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51" name="Graphic 7">
                <a:extLst>
                  <a:ext uri="{FF2B5EF4-FFF2-40B4-BE49-F238E27FC236}">
                    <a16:creationId xmlns:a16="http://schemas.microsoft.com/office/drawing/2014/main" id="{D65AFEEA-EAF3-4CAA-835B-23D70BC3264A}"/>
                  </a:ext>
                </a:extLst>
              </p:cNvPr>
              <p:cNvGrpSpPr/>
              <p:nvPr/>
            </p:nvGrpSpPr>
            <p:grpSpPr>
              <a:xfrm>
                <a:off x="7592719" y="8362157"/>
                <a:ext cx="4853280" cy="110661"/>
                <a:chOff x="7592719" y="8362157"/>
                <a:chExt cx="4853280" cy="110661"/>
              </a:xfrm>
              <a:grpFill/>
            </p:grpSpPr>
            <p:grpSp>
              <p:nvGrpSpPr>
                <p:cNvPr id="2074" name="Graphic 7">
                  <a:extLst>
                    <a:ext uri="{FF2B5EF4-FFF2-40B4-BE49-F238E27FC236}">
                      <a16:creationId xmlns:a16="http://schemas.microsoft.com/office/drawing/2014/main" id="{DC2AE04D-5FEC-4275-88A4-7618E79A7783}"/>
                    </a:ext>
                  </a:extLst>
                </p:cNvPr>
                <p:cNvGrpSpPr/>
                <p:nvPr/>
              </p:nvGrpSpPr>
              <p:grpSpPr>
                <a:xfrm>
                  <a:off x="7592719" y="8362157"/>
                  <a:ext cx="110661" cy="110661"/>
                  <a:chOff x="7592719" y="8362157"/>
                  <a:chExt cx="110661" cy="110661"/>
                </a:xfrm>
                <a:grpFill/>
              </p:grpSpPr>
              <p:sp>
                <p:nvSpPr>
                  <p:cNvPr id="2093" name="Freeform: Shape 2092">
                    <a:extLst>
                      <a:ext uri="{FF2B5EF4-FFF2-40B4-BE49-F238E27FC236}">
                        <a16:creationId xmlns:a16="http://schemas.microsoft.com/office/drawing/2014/main" id="{79CF28FB-CAEE-44A9-ACE2-7B7A67EAF3E2}"/>
                      </a:ext>
                    </a:extLst>
                  </p:cNvPr>
                  <p:cNvSpPr/>
                  <p:nvPr/>
                </p:nvSpPr>
                <p:spPr>
                  <a:xfrm>
                    <a:off x="764014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4" name="Freeform: Shape 2093">
                    <a:extLst>
                      <a:ext uri="{FF2B5EF4-FFF2-40B4-BE49-F238E27FC236}">
                        <a16:creationId xmlns:a16="http://schemas.microsoft.com/office/drawing/2014/main" id="{7CD5209B-E97E-4C6D-8F7E-80CBBF9D35DE}"/>
                      </a:ext>
                    </a:extLst>
                  </p:cNvPr>
                  <p:cNvSpPr/>
                  <p:nvPr/>
                </p:nvSpPr>
                <p:spPr>
                  <a:xfrm>
                    <a:off x="759271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75" name="Graphic 7">
                  <a:extLst>
                    <a:ext uri="{FF2B5EF4-FFF2-40B4-BE49-F238E27FC236}">
                      <a16:creationId xmlns:a16="http://schemas.microsoft.com/office/drawing/2014/main" id="{F378AAD2-51A7-4066-A946-E888EEE9C99D}"/>
                    </a:ext>
                  </a:extLst>
                </p:cNvPr>
                <p:cNvGrpSpPr/>
                <p:nvPr/>
              </p:nvGrpSpPr>
              <p:grpSpPr>
                <a:xfrm>
                  <a:off x="8383156" y="8362157"/>
                  <a:ext cx="110661" cy="110661"/>
                  <a:chOff x="8383156" y="8362157"/>
                  <a:chExt cx="110661" cy="110661"/>
                </a:xfrm>
                <a:grpFill/>
              </p:grpSpPr>
              <p:sp>
                <p:nvSpPr>
                  <p:cNvPr id="2091" name="Freeform: Shape 2090">
                    <a:extLst>
                      <a:ext uri="{FF2B5EF4-FFF2-40B4-BE49-F238E27FC236}">
                        <a16:creationId xmlns:a16="http://schemas.microsoft.com/office/drawing/2014/main" id="{CDA8D207-6B5B-45B7-997E-1A8797E0CC4F}"/>
                      </a:ext>
                    </a:extLst>
                  </p:cNvPr>
                  <p:cNvSpPr/>
                  <p:nvPr/>
                </p:nvSpPr>
                <p:spPr>
                  <a:xfrm>
                    <a:off x="8430582"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2" name="Freeform: Shape 2091">
                    <a:extLst>
                      <a:ext uri="{FF2B5EF4-FFF2-40B4-BE49-F238E27FC236}">
                        <a16:creationId xmlns:a16="http://schemas.microsoft.com/office/drawing/2014/main" id="{CC99BF18-F1B1-41F0-805A-19658320AF95}"/>
                      </a:ext>
                    </a:extLst>
                  </p:cNvPr>
                  <p:cNvSpPr/>
                  <p:nvPr/>
                </p:nvSpPr>
                <p:spPr>
                  <a:xfrm>
                    <a:off x="8383156"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76" name="Graphic 7">
                  <a:extLst>
                    <a:ext uri="{FF2B5EF4-FFF2-40B4-BE49-F238E27FC236}">
                      <a16:creationId xmlns:a16="http://schemas.microsoft.com/office/drawing/2014/main" id="{16836DAB-E6A9-4CBF-B21F-84A00FBA3AB8}"/>
                    </a:ext>
                  </a:extLst>
                </p:cNvPr>
                <p:cNvGrpSpPr/>
                <p:nvPr/>
              </p:nvGrpSpPr>
              <p:grpSpPr>
                <a:xfrm>
                  <a:off x="9173592" y="8362157"/>
                  <a:ext cx="110661" cy="110661"/>
                  <a:chOff x="9173592" y="8362157"/>
                  <a:chExt cx="110661" cy="110661"/>
                </a:xfrm>
                <a:grpFill/>
              </p:grpSpPr>
              <p:sp>
                <p:nvSpPr>
                  <p:cNvPr id="2089" name="Freeform: Shape 2088">
                    <a:extLst>
                      <a:ext uri="{FF2B5EF4-FFF2-40B4-BE49-F238E27FC236}">
                        <a16:creationId xmlns:a16="http://schemas.microsoft.com/office/drawing/2014/main" id="{FC3F23C4-3D71-4BB8-869B-439EAD782AD8}"/>
                      </a:ext>
                    </a:extLst>
                  </p:cNvPr>
                  <p:cNvSpPr/>
                  <p:nvPr/>
                </p:nvSpPr>
                <p:spPr>
                  <a:xfrm>
                    <a:off x="922101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0" name="Freeform: Shape 2089">
                    <a:extLst>
                      <a:ext uri="{FF2B5EF4-FFF2-40B4-BE49-F238E27FC236}">
                        <a16:creationId xmlns:a16="http://schemas.microsoft.com/office/drawing/2014/main" id="{4C6BE364-B4E7-4BD3-B8DB-957AE6A2EB33}"/>
                      </a:ext>
                    </a:extLst>
                  </p:cNvPr>
                  <p:cNvSpPr/>
                  <p:nvPr/>
                </p:nvSpPr>
                <p:spPr>
                  <a:xfrm>
                    <a:off x="917359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77" name="Graphic 7">
                  <a:extLst>
                    <a:ext uri="{FF2B5EF4-FFF2-40B4-BE49-F238E27FC236}">
                      <a16:creationId xmlns:a16="http://schemas.microsoft.com/office/drawing/2014/main" id="{C5C6B2B4-4209-4183-99C4-CFEDB0B3AB96}"/>
                    </a:ext>
                  </a:extLst>
                </p:cNvPr>
                <p:cNvGrpSpPr/>
                <p:nvPr/>
              </p:nvGrpSpPr>
              <p:grpSpPr>
                <a:xfrm>
                  <a:off x="9964029" y="8362157"/>
                  <a:ext cx="110661" cy="110661"/>
                  <a:chOff x="9964029" y="8362157"/>
                  <a:chExt cx="110661" cy="110661"/>
                </a:xfrm>
                <a:grpFill/>
              </p:grpSpPr>
              <p:sp>
                <p:nvSpPr>
                  <p:cNvPr id="2087" name="Freeform: Shape 2086">
                    <a:extLst>
                      <a:ext uri="{FF2B5EF4-FFF2-40B4-BE49-F238E27FC236}">
                        <a16:creationId xmlns:a16="http://schemas.microsoft.com/office/drawing/2014/main" id="{1BAC092D-0AAC-436E-ADA0-6EEA2BB66FBB}"/>
                      </a:ext>
                    </a:extLst>
                  </p:cNvPr>
                  <p:cNvSpPr/>
                  <p:nvPr/>
                </p:nvSpPr>
                <p:spPr>
                  <a:xfrm>
                    <a:off x="1001145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8" name="Freeform: Shape 2087">
                    <a:extLst>
                      <a:ext uri="{FF2B5EF4-FFF2-40B4-BE49-F238E27FC236}">
                        <a16:creationId xmlns:a16="http://schemas.microsoft.com/office/drawing/2014/main" id="{1E02CAD1-C100-4C83-B344-7D9CB2A21E39}"/>
                      </a:ext>
                    </a:extLst>
                  </p:cNvPr>
                  <p:cNvSpPr/>
                  <p:nvPr/>
                </p:nvSpPr>
                <p:spPr>
                  <a:xfrm>
                    <a:off x="996402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78" name="Graphic 7">
                  <a:extLst>
                    <a:ext uri="{FF2B5EF4-FFF2-40B4-BE49-F238E27FC236}">
                      <a16:creationId xmlns:a16="http://schemas.microsoft.com/office/drawing/2014/main" id="{886777A9-4146-47A7-A8A6-8B29B1AE5406}"/>
                    </a:ext>
                  </a:extLst>
                </p:cNvPr>
                <p:cNvGrpSpPr/>
                <p:nvPr/>
              </p:nvGrpSpPr>
              <p:grpSpPr>
                <a:xfrm>
                  <a:off x="10754465" y="8362157"/>
                  <a:ext cx="110661" cy="110661"/>
                  <a:chOff x="10754465" y="8362157"/>
                  <a:chExt cx="110661" cy="110661"/>
                </a:xfrm>
                <a:grpFill/>
              </p:grpSpPr>
              <p:sp>
                <p:nvSpPr>
                  <p:cNvPr id="2085" name="Freeform: Shape 2084">
                    <a:extLst>
                      <a:ext uri="{FF2B5EF4-FFF2-40B4-BE49-F238E27FC236}">
                        <a16:creationId xmlns:a16="http://schemas.microsoft.com/office/drawing/2014/main" id="{7B6490F1-1AEB-43D5-8610-7A6846CAA535}"/>
                      </a:ext>
                    </a:extLst>
                  </p:cNvPr>
                  <p:cNvSpPr/>
                  <p:nvPr/>
                </p:nvSpPr>
                <p:spPr>
                  <a:xfrm>
                    <a:off x="10801892"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6" name="Freeform: Shape 2085">
                    <a:extLst>
                      <a:ext uri="{FF2B5EF4-FFF2-40B4-BE49-F238E27FC236}">
                        <a16:creationId xmlns:a16="http://schemas.microsoft.com/office/drawing/2014/main" id="{9803C2BB-C94A-470C-8F14-7D07233DFACF}"/>
                      </a:ext>
                    </a:extLst>
                  </p:cNvPr>
                  <p:cNvSpPr/>
                  <p:nvPr/>
                </p:nvSpPr>
                <p:spPr>
                  <a:xfrm>
                    <a:off x="10754465"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79" name="Graphic 7">
                  <a:extLst>
                    <a:ext uri="{FF2B5EF4-FFF2-40B4-BE49-F238E27FC236}">
                      <a16:creationId xmlns:a16="http://schemas.microsoft.com/office/drawing/2014/main" id="{6123FC9B-ACF9-4BF0-8A63-F36EF23ECA08}"/>
                    </a:ext>
                  </a:extLst>
                </p:cNvPr>
                <p:cNvGrpSpPr/>
                <p:nvPr/>
              </p:nvGrpSpPr>
              <p:grpSpPr>
                <a:xfrm>
                  <a:off x="11544902" y="8362157"/>
                  <a:ext cx="110661" cy="110661"/>
                  <a:chOff x="11544902" y="8362157"/>
                  <a:chExt cx="110661" cy="110661"/>
                </a:xfrm>
                <a:grpFill/>
              </p:grpSpPr>
              <p:sp>
                <p:nvSpPr>
                  <p:cNvPr id="2083" name="Freeform: Shape 2082">
                    <a:extLst>
                      <a:ext uri="{FF2B5EF4-FFF2-40B4-BE49-F238E27FC236}">
                        <a16:creationId xmlns:a16="http://schemas.microsoft.com/office/drawing/2014/main" id="{467E2CD9-278A-448C-9279-B58B30FF6322}"/>
                      </a:ext>
                    </a:extLst>
                  </p:cNvPr>
                  <p:cNvSpPr/>
                  <p:nvPr/>
                </p:nvSpPr>
                <p:spPr>
                  <a:xfrm>
                    <a:off x="11592328"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4" name="Freeform: Shape 2083">
                    <a:extLst>
                      <a:ext uri="{FF2B5EF4-FFF2-40B4-BE49-F238E27FC236}">
                        <a16:creationId xmlns:a16="http://schemas.microsoft.com/office/drawing/2014/main" id="{C7BD8CC7-72DA-4823-8764-1C716478B2B3}"/>
                      </a:ext>
                    </a:extLst>
                  </p:cNvPr>
                  <p:cNvSpPr/>
                  <p:nvPr/>
                </p:nvSpPr>
                <p:spPr>
                  <a:xfrm>
                    <a:off x="11544902"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80" name="Graphic 7">
                  <a:extLst>
                    <a:ext uri="{FF2B5EF4-FFF2-40B4-BE49-F238E27FC236}">
                      <a16:creationId xmlns:a16="http://schemas.microsoft.com/office/drawing/2014/main" id="{1109AAC5-F3BE-49E4-9D0B-A6DFF6134D5B}"/>
                    </a:ext>
                  </a:extLst>
                </p:cNvPr>
                <p:cNvGrpSpPr/>
                <p:nvPr/>
              </p:nvGrpSpPr>
              <p:grpSpPr>
                <a:xfrm>
                  <a:off x="12335339" y="8362157"/>
                  <a:ext cx="110661" cy="110661"/>
                  <a:chOff x="12335339" y="8362157"/>
                  <a:chExt cx="110661" cy="110661"/>
                </a:xfrm>
                <a:grpFill/>
              </p:grpSpPr>
              <p:sp>
                <p:nvSpPr>
                  <p:cNvPr id="2081" name="Freeform: Shape 2080">
                    <a:extLst>
                      <a:ext uri="{FF2B5EF4-FFF2-40B4-BE49-F238E27FC236}">
                        <a16:creationId xmlns:a16="http://schemas.microsoft.com/office/drawing/2014/main" id="{9B51EED9-C8B6-4C70-A845-9B9245609E1C}"/>
                      </a:ext>
                    </a:extLst>
                  </p:cNvPr>
                  <p:cNvSpPr/>
                  <p:nvPr/>
                </p:nvSpPr>
                <p:spPr>
                  <a:xfrm>
                    <a:off x="12382765" y="8362157"/>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2" name="Freeform: Shape 2081">
                    <a:extLst>
                      <a:ext uri="{FF2B5EF4-FFF2-40B4-BE49-F238E27FC236}">
                        <a16:creationId xmlns:a16="http://schemas.microsoft.com/office/drawing/2014/main" id="{6F9D6466-EB38-4355-AB72-FE5F7D9F0CC9}"/>
                      </a:ext>
                    </a:extLst>
                  </p:cNvPr>
                  <p:cNvSpPr/>
                  <p:nvPr/>
                </p:nvSpPr>
                <p:spPr>
                  <a:xfrm>
                    <a:off x="12335339" y="8409583"/>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052" name="Graphic 7">
                <a:extLst>
                  <a:ext uri="{FF2B5EF4-FFF2-40B4-BE49-F238E27FC236}">
                    <a16:creationId xmlns:a16="http://schemas.microsoft.com/office/drawing/2014/main" id="{3B047CAD-D5DA-4839-B1E3-5CA3078C1A72}"/>
                  </a:ext>
                </a:extLst>
              </p:cNvPr>
              <p:cNvGrpSpPr/>
              <p:nvPr/>
            </p:nvGrpSpPr>
            <p:grpSpPr>
              <a:xfrm>
                <a:off x="7592719" y="9152593"/>
                <a:ext cx="4853280" cy="110661"/>
                <a:chOff x="7592719" y="9152593"/>
                <a:chExt cx="4853280" cy="110661"/>
              </a:xfrm>
              <a:grpFill/>
            </p:grpSpPr>
            <p:grpSp>
              <p:nvGrpSpPr>
                <p:cNvPr id="2053" name="Graphic 7">
                  <a:extLst>
                    <a:ext uri="{FF2B5EF4-FFF2-40B4-BE49-F238E27FC236}">
                      <a16:creationId xmlns:a16="http://schemas.microsoft.com/office/drawing/2014/main" id="{1332E6D0-F40C-44F3-BB6B-6523AA3D6259}"/>
                    </a:ext>
                  </a:extLst>
                </p:cNvPr>
                <p:cNvGrpSpPr/>
                <p:nvPr/>
              </p:nvGrpSpPr>
              <p:grpSpPr>
                <a:xfrm>
                  <a:off x="7592719" y="9152593"/>
                  <a:ext cx="110661" cy="110661"/>
                  <a:chOff x="7592719" y="9152593"/>
                  <a:chExt cx="110661" cy="110661"/>
                </a:xfrm>
                <a:grpFill/>
              </p:grpSpPr>
              <p:sp>
                <p:nvSpPr>
                  <p:cNvPr id="2072" name="Freeform: Shape 2071">
                    <a:extLst>
                      <a:ext uri="{FF2B5EF4-FFF2-40B4-BE49-F238E27FC236}">
                        <a16:creationId xmlns:a16="http://schemas.microsoft.com/office/drawing/2014/main" id="{6B53733D-8C7A-4C40-9C9F-DF89ABD7A21A}"/>
                      </a:ext>
                    </a:extLst>
                  </p:cNvPr>
                  <p:cNvSpPr/>
                  <p:nvPr/>
                </p:nvSpPr>
                <p:spPr>
                  <a:xfrm>
                    <a:off x="764014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73" name="Freeform: Shape 2072">
                    <a:extLst>
                      <a:ext uri="{FF2B5EF4-FFF2-40B4-BE49-F238E27FC236}">
                        <a16:creationId xmlns:a16="http://schemas.microsoft.com/office/drawing/2014/main" id="{04BC6E9A-219D-47E2-9DF9-51E95685F79D}"/>
                      </a:ext>
                    </a:extLst>
                  </p:cNvPr>
                  <p:cNvSpPr/>
                  <p:nvPr/>
                </p:nvSpPr>
                <p:spPr>
                  <a:xfrm>
                    <a:off x="759271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4" name="Graphic 7">
                  <a:extLst>
                    <a:ext uri="{FF2B5EF4-FFF2-40B4-BE49-F238E27FC236}">
                      <a16:creationId xmlns:a16="http://schemas.microsoft.com/office/drawing/2014/main" id="{CFF977D6-AA35-4EB7-BE1D-5C914259AA94}"/>
                    </a:ext>
                  </a:extLst>
                </p:cNvPr>
                <p:cNvGrpSpPr/>
                <p:nvPr/>
              </p:nvGrpSpPr>
              <p:grpSpPr>
                <a:xfrm>
                  <a:off x="8383156" y="9152593"/>
                  <a:ext cx="110661" cy="110661"/>
                  <a:chOff x="8383156" y="9152593"/>
                  <a:chExt cx="110661" cy="110661"/>
                </a:xfrm>
                <a:grpFill/>
              </p:grpSpPr>
              <p:sp>
                <p:nvSpPr>
                  <p:cNvPr id="2070" name="Freeform: Shape 2069">
                    <a:extLst>
                      <a:ext uri="{FF2B5EF4-FFF2-40B4-BE49-F238E27FC236}">
                        <a16:creationId xmlns:a16="http://schemas.microsoft.com/office/drawing/2014/main" id="{A0850C6D-746C-4353-A8BA-87B65F745FB5}"/>
                      </a:ext>
                    </a:extLst>
                  </p:cNvPr>
                  <p:cNvSpPr/>
                  <p:nvPr/>
                </p:nvSpPr>
                <p:spPr>
                  <a:xfrm>
                    <a:off x="8430582"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71" name="Freeform: Shape 2070">
                    <a:extLst>
                      <a:ext uri="{FF2B5EF4-FFF2-40B4-BE49-F238E27FC236}">
                        <a16:creationId xmlns:a16="http://schemas.microsoft.com/office/drawing/2014/main" id="{9EE5A7F6-DE5B-4004-A774-EA6E0A2CC45E}"/>
                      </a:ext>
                    </a:extLst>
                  </p:cNvPr>
                  <p:cNvSpPr/>
                  <p:nvPr/>
                </p:nvSpPr>
                <p:spPr>
                  <a:xfrm>
                    <a:off x="8383156"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5" name="Graphic 7">
                  <a:extLst>
                    <a:ext uri="{FF2B5EF4-FFF2-40B4-BE49-F238E27FC236}">
                      <a16:creationId xmlns:a16="http://schemas.microsoft.com/office/drawing/2014/main" id="{030EAEF4-706B-4999-8ECC-853FF36D432B}"/>
                    </a:ext>
                  </a:extLst>
                </p:cNvPr>
                <p:cNvGrpSpPr/>
                <p:nvPr/>
              </p:nvGrpSpPr>
              <p:grpSpPr>
                <a:xfrm>
                  <a:off x="9173592" y="9152593"/>
                  <a:ext cx="110661" cy="110661"/>
                  <a:chOff x="9173592" y="9152593"/>
                  <a:chExt cx="110661" cy="110661"/>
                </a:xfrm>
                <a:grpFill/>
              </p:grpSpPr>
              <p:sp>
                <p:nvSpPr>
                  <p:cNvPr id="2068" name="Freeform: Shape 2067">
                    <a:extLst>
                      <a:ext uri="{FF2B5EF4-FFF2-40B4-BE49-F238E27FC236}">
                        <a16:creationId xmlns:a16="http://schemas.microsoft.com/office/drawing/2014/main" id="{0701B271-56D9-4CB5-A082-31C0F09C5019}"/>
                      </a:ext>
                    </a:extLst>
                  </p:cNvPr>
                  <p:cNvSpPr/>
                  <p:nvPr/>
                </p:nvSpPr>
                <p:spPr>
                  <a:xfrm>
                    <a:off x="922101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9" name="Freeform: Shape 2068">
                    <a:extLst>
                      <a:ext uri="{FF2B5EF4-FFF2-40B4-BE49-F238E27FC236}">
                        <a16:creationId xmlns:a16="http://schemas.microsoft.com/office/drawing/2014/main" id="{42F187FD-5F93-43B9-A405-2052F75E1999}"/>
                      </a:ext>
                    </a:extLst>
                  </p:cNvPr>
                  <p:cNvSpPr/>
                  <p:nvPr/>
                </p:nvSpPr>
                <p:spPr>
                  <a:xfrm>
                    <a:off x="917359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6" name="Graphic 7">
                  <a:extLst>
                    <a:ext uri="{FF2B5EF4-FFF2-40B4-BE49-F238E27FC236}">
                      <a16:creationId xmlns:a16="http://schemas.microsoft.com/office/drawing/2014/main" id="{053C48BA-F007-4872-B28C-10FDB3E5C8AB}"/>
                    </a:ext>
                  </a:extLst>
                </p:cNvPr>
                <p:cNvGrpSpPr/>
                <p:nvPr/>
              </p:nvGrpSpPr>
              <p:grpSpPr>
                <a:xfrm>
                  <a:off x="9964029" y="9152593"/>
                  <a:ext cx="110661" cy="110661"/>
                  <a:chOff x="9964029" y="9152593"/>
                  <a:chExt cx="110661" cy="110661"/>
                </a:xfrm>
                <a:grpFill/>
              </p:grpSpPr>
              <p:sp>
                <p:nvSpPr>
                  <p:cNvPr id="2066" name="Freeform: Shape 2065">
                    <a:extLst>
                      <a:ext uri="{FF2B5EF4-FFF2-40B4-BE49-F238E27FC236}">
                        <a16:creationId xmlns:a16="http://schemas.microsoft.com/office/drawing/2014/main" id="{F2ACC72F-C7BB-4F6A-AD4D-4E038D80D84A}"/>
                      </a:ext>
                    </a:extLst>
                  </p:cNvPr>
                  <p:cNvSpPr/>
                  <p:nvPr/>
                </p:nvSpPr>
                <p:spPr>
                  <a:xfrm>
                    <a:off x="1001145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7" name="Freeform: Shape 2066">
                    <a:extLst>
                      <a:ext uri="{FF2B5EF4-FFF2-40B4-BE49-F238E27FC236}">
                        <a16:creationId xmlns:a16="http://schemas.microsoft.com/office/drawing/2014/main" id="{D349CC48-2409-4B29-B2EB-4CE072884EB7}"/>
                      </a:ext>
                    </a:extLst>
                  </p:cNvPr>
                  <p:cNvSpPr/>
                  <p:nvPr/>
                </p:nvSpPr>
                <p:spPr>
                  <a:xfrm>
                    <a:off x="996402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7" name="Graphic 7">
                  <a:extLst>
                    <a:ext uri="{FF2B5EF4-FFF2-40B4-BE49-F238E27FC236}">
                      <a16:creationId xmlns:a16="http://schemas.microsoft.com/office/drawing/2014/main" id="{8B828717-96A7-44FD-AE83-F2B5E1B6B437}"/>
                    </a:ext>
                  </a:extLst>
                </p:cNvPr>
                <p:cNvGrpSpPr/>
                <p:nvPr/>
              </p:nvGrpSpPr>
              <p:grpSpPr>
                <a:xfrm>
                  <a:off x="10754465" y="9152593"/>
                  <a:ext cx="110661" cy="110661"/>
                  <a:chOff x="10754465" y="9152593"/>
                  <a:chExt cx="110661" cy="110661"/>
                </a:xfrm>
                <a:grpFill/>
              </p:grpSpPr>
              <p:sp>
                <p:nvSpPr>
                  <p:cNvPr id="2064" name="Freeform: Shape 2063">
                    <a:extLst>
                      <a:ext uri="{FF2B5EF4-FFF2-40B4-BE49-F238E27FC236}">
                        <a16:creationId xmlns:a16="http://schemas.microsoft.com/office/drawing/2014/main" id="{2A4850E2-C1FE-46A6-8315-1F22C6B5E6C7}"/>
                      </a:ext>
                    </a:extLst>
                  </p:cNvPr>
                  <p:cNvSpPr/>
                  <p:nvPr/>
                </p:nvSpPr>
                <p:spPr>
                  <a:xfrm>
                    <a:off x="10801892"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5" name="Freeform: Shape 2064">
                    <a:extLst>
                      <a:ext uri="{FF2B5EF4-FFF2-40B4-BE49-F238E27FC236}">
                        <a16:creationId xmlns:a16="http://schemas.microsoft.com/office/drawing/2014/main" id="{20C0BC66-494C-4F61-8A0C-04045B0AE9FF}"/>
                      </a:ext>
                    </a:extLst>
                  </p:cNvPr>
                  <p:cNvSpPr/>
                  <p:nvPr/>
                </p:nvSpPr>
                <p:spPr>
                  <a:xfrm>
                    <a:off x="10754465"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8" name="Graphic 7">
                  <a:extLst>
                    <a:ext uri="{FF2B5EF4-FFF2-40B4-BE49-F238E27FC236}">
                      <a16:creationId xmlns:a16="http://schemas.microsoft.com/office/drawing/2014/main" id="{423162A5-04AF-4303-842D-2769CBE5A4E6}"/>
                    </a:ext>
                  </a:extLst>
                </p:cNvPr>
                <p:cNvGrpSpPr/>
                <p:nvPr/>
              </p:nvGrpSpPr>
              <p:grpSpPr>
                <a:xfrm>
                  <a:off x="11544902" y="9152593"/>
                  <a:ext cx="110661" cy="110661"/>
                  <a:chOff x="11544902" y="9152593"/>
                  <a:chExt cx="110661" cy="110661"/>
                </a:xfrm>
                <a:grpFill/>
              </p:grpSpPr>
              <p:sp>
                <p:nvSpPr>
                  <p:cNvPr id="2062" name="Freeform: Shape 2061">
                    <a:extLst>
                      <a:ext uri="{FF2B5EF4-FFF2-40B4-BE49-F238E27FC236}">
                        <a16:creationId xmlns:a16="http://schemas.microsoft.com/office/drawing/2014/main" id="{91EFC4BD-C00F-4AC1-832C-5BE259E5D4EE}"/>
                      </a:ext>
                    </a:extLst>
                  </p:cNvPr>
                  <p:cNvSpPr/>
                  <p:nvPr/>
                </p:nvSpPr>
                <p:spPr>
                  <a:xfrm>
                    <a:off x="11592328"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3" name="Freeform: Shape 2062">
                    <a:extLst>
                      <a:ext uri="{FF2B5EF4-FFF2-40B4-BE49-F238E27FC236}">
                        <a16:creationId xmlns:a16="http://schemas.microsoft.com/office/drawing/2014/main" id="{29F8EB9B-339A-4A50-98F3-04AF3B040EA5}"/>
                      </a:ext>
                    </a:extLst>
                  </p:cNvPr>
                  <p:cNvSpPr/>
                  <p:nvPr/>
                </p:nvSpPr>
                <p:spPr>
                  <a:xfrm>
                    <a:off x="11544902"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059" name="Graphic 7">
                  <a:extLst>
                    <a:ext uri="{FF2B5EF4-FFF2-40B4-BE49-F238E27FC236}">
                      <a16:creationId xmlns:a16="http://schemas.microsoft.com/office/drawing/2014/main" id="{52E25A06-3177-4F12-8966-536AAF72D78B}"/>
                    </a:ext>
                  </a:extLst>
                </p:cNvPr>
                <p:cNvGrpSpPr/>
                <p:nvPr/>
              </p:nvGrpSpPr>
              <p:grpSpPr>
                <a:xfrm>
                  <a:off x="12335339" y="9152593"/>
                  <a:ext cx="110661" cy="110661"/>
                  <a:chOff x="12335339" y="9152593"/>
                  <a:chExt cx="110661" cy="110661"/>
                </a:xfrm>
                <a:grpFill/>
              </p:grpSpPr>
              <p:sp>
                <p:nvSpPr>
                  <p:cNvPr id="2060" name="Freeform: Shape 2059">
                    <a:extLst>
                      <a:ext uri="{FF2B5EF4-FFF2-40B4-BE49-F238E27FC236}">
                        <a16:creationId xmlns:a16="http://schemas.microsoft.com/office/drawing/2014/main" id="{4561B9E5-C5EB-44E2-A9BF-8365026BD402}"/>
                      </a:ext>
                    </a:extLst>
                  </p:cNvPr>
                  <p:cNvSpPr/>
                  <p:nvPr/>
                </p:nvSpPr>
                <p:spPr>
                  <a:xfrm>
                    <a:off x="12382765" y="9152593"/>
                    <a:ext cx="15808" cy="110661"/>
                  </a:xfrm>
                  <a:custGeom>
                    <a:avLst/>
                    <a:gdLst>
                      <a:gd name="connsiteX0" fmla="*/ 0 w 15808"/>
                      <a:gd name="connsiteY0" fmla="*/ 0 h 110661"/>
                      <a:gd name="connsiteX1" fmla="*/ 15809 w 15808"/>
                      <a:gd name="connsiteY1" fmla="*/ 0 h 110661"/>
                      <a:gd name="connsiteX2" fmla="*/ 15809 w 15808"/>
                      <a:gd name="connsiteY2" fmla="*/ 110661 h 110661"/>
                      <a:gd name="connsiteX3" fmla="*/ 0 w 15808"/>
                      <a:gd name="connsiteY3" fmla="*/ 110661 h 110661"/>
                    </a:gdLst>
                    <a:ahLst/>
                    <a:cxnLst>
                      <a:cxn ang="0">
                        <a:pos x="connsiteX0" y="connsiteY0"/>
                      </a:cxn>
                      <a:cxn ang="0">
                        <a:pos x="connsiteX1" y="connsiteY1"/>
                      </a:cxn>
                      <a:cxn ang="0">
                        <a:pos x="connsiteX2" y="connsiteY2"/>
                      </a:cxn>
                      <a:cxn ang="0">
                        <a:pos x="connsiteX3" y="connsiteY3"/>
                      </a:cxn>
                    </a:cxnLst>
                    <a:rect l="l" t="t" r="r" b="b"/>
                    <a:pathLst>
                      <a:path w="15808" h="110661">
                        <a:moveTo>
                          <a:pt x="0" y="0"/>
                        </a:moveTo>
                        <a:lnTo>
                          <a:pt x="15809" y="0"/>
                        </a:lnTo>
                        <a:lnTo>
                          <a:pt x="15809" y="110661"/>
                        </a:lnTo>
                        <a:lnTo>
                          <a:pt x="0" y="110661"/>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1" name="Freeform: Shape 2060">
                    <a:extLst>
                      <a:ext uri="{FF2B5EF4-FFF2-40B4-BE49-F238E27FC236}">
                        <a16:creationId xmlns:a16="http://schemas.microsoft.com/office/drawing/2014/main" id="{9F7D8F1C-9FAC-4771-B77D-62DE06D8D435}"/>
                      </a:ext>
                    </a:extLst>
                  </p:cNvPr>
                  <p:cNvSpPr/>
                  <p:nvPr/>
                </p:nvSpPr>
                <p:spPr>
                  <a:xfrm>
                    <a:off x="12335339" y="9200019"/>
                    <a:ext cx="110661" cy="15808"/>
                  </a:xfrm>
                  <a:custGeom>
                    <a:avLst/>
                    <a:gdLst>
                      <a:gd name="connsiteX0" fmla="*/ 0 w 110661"/>
                      <a:gd name="connsiteY0" fmla="*/ 0 h 15808"/>
                      <a:gd name="connsiteX1" fmla="*/ 110661 w 110661"/>
                      <a:gd name="connsiteY1" fmla="*/ 0 h 15808"/>
                      <a:gd name="connsiteX2" fmla="*/ 110661 w 110661"/>
                      <a:gd name="connsiteY2" fmla="*/ 15809 h 15808"/>
                      <a:gd name="connsiteX3" fmla="*/ 0 w 110661"/>
                      <a:gd name="connsiteY3" fmla="*/ 15809 h 15808"/>
                    </a:gdLst>
                    <a:ahLst/>
                    <a:cxnLst>
                      <a:cxn ang="0">
                        <a:pos x="connsiteX0" y="connsiteY0"/>
                      </a:cxn>
                      <a:cxn ang="0">
                        <a:pos x="connsiteX1" y="connsiteY1"/>
                      </a:cxn>
                      <a:cxn ang="0">
                        <a:pos x="connsiteX2" y="connsiteY2"/>
                      </a:cxn>
                      <a:cxn ang="0">
                        <a:pos x="connsiteX3" y="connsiteY3"/>
                      </a:cxn>
                    </a:cxnLst>
                    <a:rect l="l" t="t" r="r" b="b"/>
                    <a:pathLst>
                      <a:path w="110661" h="15808">
                        <a:moveTo>
                          <a:pt x="0" y="0"/>
                        </a:moveTo>
                        <a:lnTo>
                          <a:pt x="110661" y="0"/>
                        </a:lnTo>
                        <a:lnTo>
                          <a:pt x="110661" y="15809"/>
                        </a:lnTo>
                        <a:lnTo>
                          <a:pt x="0" y="15809"/>
                        </a:lnTo>
                        <a:close/>
                      </a:path>
                    </a:pathLst>
                  </a:custGeom>
                  <a:grpFill/>
                  <a:ln w="158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grpSp>
      <p:pic>
        <p:nvPicPr>
          <p:cNvPr id="2702" name="Graphic 2701">
            <a:extLst>
              <a:ext uri="{FF2B5EF4-FFF2-40B4-BE49-F238E27FC236}">
                <a16:creationId xmlns:a16="http://schemas.microsoft.com/office/drawing/2014/main" id="{2AF50357-651F-4A11-80BF-8245D29405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360959" y="1153475"/>
            <a:ext cx="3599290" cy="219550"/>
          </a:xfrm>
          <a:prstGeom prst="rect">
            <a:avLst/>
          </a:prstGeom>
          <a:scene3d>
            <a:camera prst="isometricLeftDown"/>
            <a:lightRig rig="threePt" dir="t"/>
          </a:scene3d>
        </p:spPr>
      </p:pic>
      <p:pic>
        <p:nvPicPr>
          <p:cNvPr id="2703" name="Graphic 2702">
            <a:extLst>
              <a:ext uri="{FF2B5EF4-FFF2-40B4-BE49-F238E27FC236}">
                <a16:creationId xmlns:a16="http://schemas.microsoft.com/office/drawing/2014/main" id="{FA8E85D9-83BA-4E85-92C8-79493EA140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360937" y="1980457"/>
            <a:ext cx="210679" cy="3453863"/>
          </a:xfrm>
          <a:prstGeom prst="rect">
            <a:avLst/>
          </a:prstGeom>
          <a:scene3d>
            <a:camera prst="isometricLeftDown"/>
            <a:lightRig rig="threePt" dir="t"/>
          </a:scene3d>
        </p:spPr>
      </p:pic>
      <p:sp>
        <p:nvSpPr>
          <p:cNvPr id="1353" name="Title 1">
            <a:extLst>
              <a:ext uri="{FF2B5EF4-FFF2-40B4-BE49-F238E27FC236}">
                <a16:creationId xmlns:a16="http://schemas.microsoft.com/office/drawing/2014/main" id="{06D26B11-A475-42F6-AE3F-519979DE2FC7}"/>
              </a:ext>
            </a:extLst>
          </p:cNvPr>
          <p:cNvSpPr>
            <a:spLocks noGrp="1"/>
          </p:cNvSpPr>
          <p:nvPr>
            <p:ph type="title" hasCustomPrompt="1"/>
          </p:nvPr>
        </p:nvSpPr>
        <p:spPr>
          <a:xfrm>
            <a:off x="150852" y="2517506"/>
            <a:ext cx="5875585" cy="1822988"/>
          </a:xfrm>
          <a:noFill/>
        </p:spPr>
        <p:txBody>
          <a:bodyPr lIns="274320" tIns="0" rIns="274320" bIns="0" anchor="ctr" anchorCtr="0"/>
          <a:lstStyle>
            <a:lvl1pPr algn="l">
              <a:defRPr sz="7200" b="0"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3834727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image" Target="../media/image32.emf"/><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theme" Target="../theme/theme4.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theme" Target="../theme/theme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69473506"/>
      </p:ext>
    </p:extLst>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 id="2147484968" r:id="rId12"/>
    <p:sldLayoutId id="2147484969" r:id="rId13"/>
    <p:sldLayoutId id="2147484970" r:id="rId14"/>
    <p:sldLayoutId id="2147484971" r:id="rId15"/>
    <p:sldLayoutId id="2147484972" r:id="rId16"/>
    <p:sldLayoutId id="2147484973" r:id="rId17"/>
    <p:sldLayoutId id="2147484974" r:id="rId18"/>
    <p:sldLayoutId id="2147484975" r:id="rId19"/>
    <p:sldLayoutId id="2147484976" r:id="rId20"/>
    <p:sldLayoutId id="2147484977" r:id="rId21"/>
    <p:sldLayoutId id="2147484978" r:id="rId22"/>
    <p:sldLayoutId id="2147484979" r:id="rId23"/>
    <p:sldLayoutId id="2147484980" r:id="rId24"/>
    <p:sldLayoutId id="2147484981" r:id="rId25"/>
    <p:sldLayoutId id="2147484982" r:id="rId26"/>
    <p:sldLayoutId id="2147484983" r:id="rId27"/>
    <p:sldLayoutId id="2147484984" r:id="rId28"/>
    <p:sldLayoutId id="2147484985" r:id="rId29"/>
    <p:sldLayoutId id="2147484986" r:id="rId30"/>
    <p:sldLayoutId id="2147484987" r:id="rId31"/>
    <p:sldLayoutId id="2147484988" r:id="rId32"/>
    <p:sldLayoutId id="2147484989"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6" r:id="rId33"/>
    <p:sldLayoutId id="2147484947" r:id="rId34"/>
    <p:sldLayoutId id="2147484949" r:id="rId35"/>
    <p:sldLayoutId id="2147484950" r:id="rId36"/>
    <p:sldLayoutId id="2147484951" r:id="rId37"/>
    <p:sldLayoutId id="2147484953" r:id="rId38"/>
    <p:sldLayoutId id="2147484954" r:id="rId39"/>
    <p:sldLayoutId id="2147484955"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6171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987813287"/>
      </p:ext>
    </p:extLst>
  </p:cSld>
  <p:clrMap bg1="lt1" tx1="dk1" bg2="lt2" tx2="dk2" accent1="accent1" accent2="accent2" accent3="accent3" accent4="accent4" accent5="accent5" accent6="accent6" hlink="hlink" folHlink="folHlink"/>
  <p:sldLayoutIdLst>
    <p:sldLayoutId id="2147485006"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794DB-3991-44F2-82AC-1E91D8D2C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32464C-B85D-4E47-9A67-FE59A0142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915A1-846B-4133-831C-A75E8184E2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89745-C37F-4723-A760-420D5282CB7A}" type="datetimeFigureOut">
              <a:rPr lang="en-US" smtClean="0"/>
              <a:t>10/19/2021</a:t>
            </a:fld>
            <a:endParaRPr lang="en-US"/>
          </a:p>
        </p:txBody>
      </p:sp>
      <p:sp>
        <p:nvSpPr>
          <p:cNvPr id="5" name="Footer Placeholder 4">
            <a:extLst>
              <a:ext uri="{FF2B5EF4-FFF2-40B4-BE49-F238E27FC236}">
                <a16:creationId xmlns:a16="http://schemas.microsoft.com/office/drawing/2014/main" id="{0521342A-2FEE-40D1-946A-3E3C8B1F6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925F94-8F41-43A0-841F-A7A3AFB02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B3E4B8-C3CD-47A3-8C64-D575940799C3}" type="slidenum">
              <a:rPr lang="en-US" smtClean="0"/>
              <a:t>‹#›</a:t>
            </a:fld>
            <a:endParaRPr lang="en-US"/>
          </a:p>
        </p:txBody>
      </p:sp>
    </p:spTree>
    <p:extLst>
      <p:ext uri="{BB962C8B-B14F-4D97-AF65-F5344CB8AC3E}">
        <p14:creationId xmlns:p14="http://schemas.microsoft.com/office/powerpoint/2010/main" val="3941161865"/>
      </p:ext>
    </p:extLst>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 id="214748502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1440"/>
            <a:ext cx="12192000" cy="457200"/>
          </a:xfrm>
          <a:prstGeom prst="rect">
            <a:avLst/>
          </a:prstGeom>
        </p:spPr>
        <p:txBody>
          <a:bodyPr vert="horz" lIns="365760" tIns="0" rIns="365760" bIns="0" rtlCol="0" anchor="ctr">
            <a:noAutofit/>
          </a:bodyPr>
          <a:lstStyle/>
          <a:p>
            <a:endParaRPr lang="en-US"/>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a:p>
        </p:txBody>
      </p:sp>
      <p:sp>
        <p:nvSpPr>
          <p:cNvPr id="15" name="Text Placeholder 14"/>
          <p:cNvSpPr>
            <a:spLocks noGrp="1"/>
          </p:cNvSpPr>
          <p:nvPr>
            <p:ph type="body" idx="1"/>
          </p:nvPr>
        </p:nvSpPr>
        <p:spPr>
          <a:xfrm>
            <a:off x="150853" y="603683"/>
            <a:ext cx="11890296" cy="5556050"/>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D4B7B4F1-67CD-4728-BE32-78D5B2EB8D36}" type="slidenum">
              <a:rPr lang="en-US" smtClean="0"/>
              <a:t>‹#›</a:t>
            </a:fld>
            <a:endParaRPr lang="en-US"/>
          </a:p>
        </p:txBody>
      </p:sp>
    </p:spTree>
    <p:extLst>
      <p:ext uri="{BB962C8B-B14F-4D97-AF65-F5344CB8AC3E}">
        <p14:creationId xmlns:p14="http://schemas.microsoft.com/office/powerpoint/2010/main" val="2656910071"/>
      </p:ext>
    </p:extLst>
  </p:cSld>
  <p:clrMap bg1="lt1" tx1="dk1" bg2="lt2" tx2="dk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 id="2147485037" r:id="rId15"/>
    <p:sldLayoutId id="2147485038" r:id="rId16"/>
  </p:sldLayoutIdLst>
  <p:transition>
    <p:fade/>
  </p:transition>
  <p:txStyles>
    <p:titleStyle>
      <a:lvl1pPr marL="0" algn="l" defTabSz="1088105" rtl="0" eaLnBrk="1" latinLnBrk="0" hangingPunct="1">
        <a:lnSpc>
          <a:spcPct val="90000"/>
        </a:lnSpc>
        <a:spcBef>
          <a:spcPct val="0"/>
        </a:spcBef>
        <a:buNone/>
        <a:defRPr lang="en-US" sz="24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1400" kern="1200">
          <a:solidFill>
            <a:schemeClr val="tx2"/>
          </a:solidFill>
          <a:latin typeface="+mj-lt"/>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200" kern="1200">
          <a:solidFill>
            <a:schemeClr val="tx1"/>
          </a:solidFill>
          <a:latin typeface="+mn-lt"/>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200" kern="1200">
          <a:solidFill>
            <a:schemeClr val="tx1"/>
          </a:solidFill>
          <a:latin typeface="+mn-lt"/>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200" kern="1200">
          <a:solidFill>
            <a:schemeClr val="tx1"/>
          </a:solidFill>
          <a:latin typeface="+mn-lt"/>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200" kern="1200">
          <a:solidFill>
            <a:schemeClr val="tx1"/>
          </a:solidFill>
          <a:latin typeface="+mn-lt"/>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94.png"/><Relationship Id="rId7"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16.svg"/><Relationship Id="rId9" Type="http://schemas.openxmlformats.org/officeDocument/2006/relationships/image" Target="../media/image129.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17.svg"/><Relationship Id="rId18" Type="http://schemas.openxmlformats.org/officeDocument/2006/relationships/image" Target="../media/image102.png"/><Relationship Id="rId26" Type="http://schemas.openxmlformats.org/officeDocument/2006/relationships/image" Target="../media/image133.svg"/><Relationship Id="rId3" Type="http://schemas.openxmlformats.org/officeDocument/2006/relationships/image" Target="../media/image129.png"/><Relationship Id="rId21" Type="http://schemas.openxmlformats.org/officeDocument/2006/relationships/image" Target="../media/image105.png"/><Relationship Id="rId7" Type="http://schemas.openxmlformats.org/officeDocument/2006/relationships/image" Target="../media/image113.svg"/><Relationship Id="rId12" Type="http://schemas.openxmlformats.org/officeDocument/2006/relationships/image" Target="../media/image96.png"/><Relationship Id="rId17" Type="http://schemas.openxmlformats.org/officeDocument/2006/relationships/image" Target="../media/image119.svg"/><Relationship Id="rId25" Type="http://schemas.openxmlformats.org/officeDocument/2006/relationships/image" Target="../media/image132.png"/><Relationship Id="rId2" Type="http://schemas.openxmlformats.org/officeDocument/2006/relationships/notesSlide" Target="../notesSlides/notesSlide10.xml"/><Relationship Id="rId16" Type="http://schemas.openxmlformats.org/officeDocument/2006/relationships/image" Target="../media/image100.png"/><Relationship Id="rId20" Type="http://schemas.openxmlformats.org/officeDocument/2006/relationships/image" Target="../media/image120.svg"/><Relationship Id="rId1" Type="http://schemas.openxmlformats.org/officeDocument/2006/relationships/slideLayout" Target="../slideLayouts/slideLayout21.xml"/><Relationship Id="rId6" Type="http://schemas.openxmlformats.org/officeDocument/2006/relationships/image" Target="../media/image88.png"/><Relationship Id="rId11" Type="http://schemas.openxmlformats.org/officeDocument/2006/relationships/image" Target="../media/image115.svg"/><Relationship Id="rId24" Type="http://schemas.openxmlformats.org/officeDocument/2006/relationships/image" Target="../media/image131.svg"/><Relationship Id="rId5" Type="http://schemas.openxmlformats.org/officeDocument/2006/relationships/image" Target="../media/image116.svg"/><Relationship Id="rId15" Type="http://schemas.openxmlformats.org/officeDocument/2006/relationships/image" Target="../media/image118.svg"/><Relationship Id="rId23" Type="http://schemas.openxmlformats.org/officeDocument/2006/relationships/image" Target="../media/image130.png"/><Relationship Id="rId28" Type="http://schemas.openxmlformats.org/officeDocument/2006/relationships/image" Target="../media/image135.svg"/><Relationship Id="rId10" Type="http://schemas.openxmlformats.org/officeDocument/2006/relationships/image" Target="../media/image92.png"/><Relationship Id="rId19" Type="http://schemas.openxmlformats.org/officeDocument/2006/relationships/image" Target="../media/image103.png"/><Relationship Id="rId4" Type="http://schemas.openxmlformats.org/officeDocument/2006/relationships/image" Target="../media/image94.png"/><Relationship Id="rId9" Type="http://schemas.openxmlformats.org/officeDocument/2006/relationships/image" Target="../media/image114.svg"/><Relationship Id="rId14" Type="http://schemas.openxmlformats.org/officeDocument/2006/relationships/image" Target="../media/image98.png"/><Relationship Id="rId22" Type="http://schemas.openxmlformats.org/officeDocument/2006/relationships/image" Target="../media/image121.svg"/><Relationship Id="rId27" Type="http://schemas.openxmlformats.org/officeDocument/2006/relationships/image" Target="../media/image134.png"/></Relationships>
</file>

<file path=ppt/slides/_rels/slide12.xml.rels><?xml version="1.0" encoding="UTF-8" standalone="yes"?>
<Relationships xmlns="http://schemas.openxmlformats.org/package/2006/relationships"><Relationship Id="rId3" Type="http://schemas.openxmlformats.org/officeDocument/2006/relationships/hyperlink" Target="https://customers.microsoft.com/en-us/story/808631-engie-energy-azure-iot" TargetMode="External"/><Relationship Id="rId2" Type="http://schemas.openxmlformats.org/officeDocument/2006/relationships/image" Target="../media/image136.png"/><Relationship Id="rId1" Type="http://schemas.openxmlformats.org/officeDocument/2006/relationships/slideLayout" Target="../slideLayouts/slideLayout21.xml"/><Relationship Id="rId5" Type="http://schemas.openxmlformats.org/officeDocument/2006/relationships/image" Target="../media/image137.png"/><Relationship Id="rId4" Type="http://schemas.openxmlformats.org/officeDocument/2006/relationships/hyperlink" Target="https://customers.microsoft.com/en-us/story/808631-Engie-france-energy-azure-Io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1.xml"/><Relationship Id="rId4" Type="http://schemas.openxmlformats.org/officeDocument/2006/relationships/hyperlink" Target="https://customers.microsoft.com/en-us/story/808631-Engie-france-energy-azure-Io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jpeg"/><Relationship Id="rId7" Type="http://schemas.openxmlformats.org/officeDocument/2006/relationships/image" Target="../media/image145.png"/><Relationship Id="rId12" Type="http://schemas.openxmlformats.org/officeDocument/2006/relationships/image" Target="../media/image150.jpeg"/><Relationship Id="rId17" Type="http://schemas.openxmlformats.org/officeDocument/2006/relationships/image" Target="../media/image155.png"/><Relationship Id="rId2" Type="http://schemas.openxmlformats.org/officeDocument/2006/relationships/image" Target="../media/image140.jpeg"/><Relationship Id="rId16" Type="http://schemas.openxmlformats.org/officeDocument/2006/relationships/image" Target="../media/image154.jpeg"/><Relationship Id="rId1" Type="http://schemas.openxmlformats.org/officeDocument/2006/relationships/slideLayout" Target="../slideLayouts/slideLayout21.xml"/><Relationship Id="rId6" Type="http://schemas.openxmlformats.org/officeDocument/2006/relationships/image" Target="../media/image144.png"/><Relationship Id="rId11" Type="http://schemas.openxmlformats.org/officeDocument/2006/relationships/image" Target="../media/image149.jpe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1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svg"/><Relationship Id="rId12" Type="http://schemas.openxmlformats.org/officeDocument/2006/relationships/image" Target="../media/image165.png"/><Relationship Id="rId17" Type="http://schemas.openxmlformats.org/officeDocument/2006/relationships/image" Target="../media/image170.jpeg"/><Relationship Id="rId2" Type="http://schemas.openxmlformats.org/officeDocument/2006/relationships/notesSlide" Target="../notesSlides/notesSlide11.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86.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jpe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svg"/><Relationship Id="rId14" Type="http://schemas.openxmlformats.org/officeDocument/2006/relationships/image" Target="../media/image167.png"/></Relationships>
</file>

<file path=ppt/slides/_rels/slide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74.xml"/><Relationship Id="rId5" Type="http://schemas.openxmlformats.org/officeDocument/2006/relationships/image" Target="../media/image174.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time-series-insights/time-series-insights-update-quickstart" TargetMode="External"/><Relationship Id="rId3" Type="http://schemas.openxmlformats.org/officeDocument/2006/relationships/hyperlink" Target="https://docs.microsoft.com/en-us/azure/time-series-insights/" TargetMode="External"/><Relationship Id="rId7" Type="http://schemas.openxmlformats.org/officeDocument/2006/relationships/hyperlink" Target="https://azure.microsoft.com/en-us/pricing/details/time-series-insights/" TargetMode="External"/><Relationship Id="rId2" Type="http://schemas.openxmlformats.org/officeDocument/2006/relationships/hyperlink" Target="https://azure.microsoft.com/en-us/services/time-series-insights/" TargetMode="External"/><Relationship Id="rId1" Type="http://schemas.openxmlformats.org/officeDocument/2006/relationships/slideLayout" Target="../slideLayouts/slideLayout21.xml"/><Relationship Id="rId6" Type="http://schemas.openxmlformats.org/officeDocument/2006/relationships/hyperlink" Target="https://azure.microsoft.com/en-us/blog/advancing-industrial-iot-capabilities-in-azure-time-series-insights/" TargetMode="External"/><Relationship Id="rId5" Type="http://schemas.openxmlformats.org/officeDocument/2006/relationships/hyperlink" Target="https://channel9.msdn.com/Shows/Internet-of-Things-Show/Azure-Time-Series-Insights-e2e-solution-for-industrial-IoT-analytics" TargetMode="External"/><Relationship Id="rId4" Type="http://schemas.openxmlformats.org/officeDocument/2006/relationships/hyperlink" Target="https://docs.microsoft.com/en-us/azure/time-series-insights/time-series-insights-update-create-environment" TargetMode="External"/><Relationship Id="rId9" Type="http://schemas.openxmlformats.org/officeDocument/2006/relationships/hyperlink" Target="https://insights.timeseries.azure.com/previe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1.xml"/><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emf"/><Relationship Id="rId9" Type="http://schemas.openxmlformats.org/officeDocument/2006/relationships/image" Target="../media/image78.svg"/></Relationships>
</file>

<file path=ppt/slides/_rels/slide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7.xml"/><Relationship Id="rId16" Type="http://schemas.openxmlformats.org/officeDocument/2006/relationships/image" Target="../media/image93.svg"/><Relationship Id="rId20" Type="http://schemas.openxmlformats.org/officeDocument/2006/relationships/image" Target="../media/image97.svg"/><Relationship Id="rId29" Type="http://schemas.openxmlformats.org/officeDocument/2006/relationships/image" Target="../media/image106.svg"/><Relationship Id="rId1" Type="http://schemas.openxmlformats.org/officeDocument/2006/relationships/slideLayout" Target="../slideLayouts/slideLayout21.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 Id="rId27" Type="http://schemas.openxmlformats.org/officeDocument/2006/relationships/image" Target="../media/image104.svg"/></Relationships>
</file>

<file path=ppt/slides/_rels/slide9.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90.png"/><Relationship Id="rId18" Type="http://schemas.openxmlformats.org/officeDocument/2006/relationships/image" Target="../media/image116.svg"/><Relationship Id="rId26" Type="http://schemas.openxmlformats.org/officeDocument/2006/relationships/image" Target="../media/image103.png"/><Relationship Id="rId3" Type="http://schemas.openxmlformats.org/officeDocument/2006/relationships/image" Target="../media/image86.png"/><Relationship Id="rId21" Type="http://schemas.openxmlformats.org/officeDocument/2006/relationships/image" Target="../media/image98.png"/><Relationship Id="rId7" Type="http://schemas.openxmlformats.org/officeDocument/2006/relationships/image" Target="../media/image110.png"/><Relationship Id="rId12" Type="http://schemas.openxmlformats.org/officeDocument/2006/relationships/image" Target="../media/image113.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8.xml"/><Relationship Id="rId16" Type="http://schemas.openxmlformats.org/officeDocument/2006/relationships/image" Target="../media/image115.svg"/><Relationship Id="rId20" Type="http://schemas.openxmlformats.org/officeDocument/2006/relationships/image" Target="../media/image117.svg"/><Relationship Id="rId29" Type="http://schemas.openxmlformats.org/officeDocument/2006/relationships/image" Target="../media/image121.svg"/><Relationship Id="rId1" Type="http://schemas.openxmlformats.org/officeDocument/2006/relationships/slideLayout" Target="../slideLayouts/slideLayout21.xml"/><Relationship Id="rId6" Type="http://schemas.openxmlformats.org/officeDocument/2006/relationships/image" Target="../media/image109.svg"/><Relationship Id="rId11" Type="http://schemas.openxmlformats.org/officeDocument/2006/relationships/image" Target="../media/image88.png"/><Relationship Id="rId24" Type="http://schemas.openxmlformats.org/officeDocument/2006/relationships/image" Target="../media/image119.svg"/><Relationship Id="rId32" Type="http://schemas.openxmlformats.org/officeDocument/2006/relationships/image" Target="../media/image124.svg"/><Relationship Id="rId5" Type="http://schemas.openxmlformats.org/officeDocument/2006/relationships/image" Target="../media/image108.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112.svg"/><Relationship Id="rId19" Type="http://schemas.openxmlformats.org/officeDocument/2006/relationships/image" Target="../media/image96.png"/><Relationship Id="rId31" Type="http://schemas.openxmlformats.org/officeDocument/2006/relationships/image" Target="../media/image123.png"/><Relationship Id="rId4" Type="http://schemas.openxmlformats.org/officeDocument/2006/relationships/image" Target="../media/image107.svg"/><Relationship Id="rId9" Type="http://schemas.openxmlformats.org/officeDocument/2006/relationships/image" Target="../media/image64.png"/><Relationship Id="rId14" Type="http://schemas.openxmlformats.org/officeDocument/2006/relationships/image" Target="../media/image114.svg"/><Relationship Id="rId22" Type="http://schemas.openxmlformats.org/officeDocument/2006/relationships/image" Target="../media/image118.svg"/><Relationship Id="rId27" Type="http://schemas.openxmlformats.org/officeDocument/2006/relationships/image" Target="../media/image120.svg"/><Relationship Id="rId30"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FB0A3255-EE2B-40DE-ACDB-FFE3602CA79A}"/>
              </a:ext>
            </a:extLst>
          </p:cNvPr>
          <p:cNvSpPr txBox="1">
            <a:spLocks/>
          </p:cNvSpPr>
          <p:nvPr/>
        </p:nvSpPr>
        <p:spPr>
          <a:xfrm>
            <a:off x="428681" y="4491183"/>
            <a:ext cx="5223974" cy="123397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chemeClr val="accent5"/>
                </a:solidFill>
                <a:latin typeface="+mj-lt"/>
              </a:rPr>
              <a:t>Speaker Name</a:t>
            </a:r>
            <a:br>
              <a:rPr lang="en-US" sz="2400"/>
            </a:br>
            <a:r>
              <a:rPr lang="en-US" sz="2400"/>
              <a:t>Speaker Title</a:t>
            </a:r>
            <a:br>
              <a:rPr lang="en-US" sz="2400"/>
            </a:br>
            <a:endParaRPr lang="en-US" sz="2400"/>
          </a:p>
        </p:txBody>
      </p:sp>
      <p:sp>
        <p:nvSpPr>
          <p:cNvPr id="10" name="Text Placeholder 4">
            <a:extLst>
              <a:ext uri="{FF2B5EF4-FFF2-40B4-BE49-F238E27FC236}">
                <a16:creationId xmlns:a16="http://schemas.microsoft.com/office/drawing/2014/main" id="{C5F162AA-7795-489A-890A-59FE90D92455}"/>
              </a:ext>
            </a:extLst>
          </p:cNvPr>
          <p:cNvSpPr txBox="1">
            <a:spLocks/>
          </p:cNvSpPr>
          <p:nvPr/>
        </p:nvSpPr>
        <p:spPr>
          <a:xfrm>
            <a:off x="3354819" y="5725158"/>
            <a:ext cx="2764563" cy="8373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a:p>
        </p:txBody>
      </p:sp>
      <p:sp>
        <p:nvSpPr>
          <p:cNvPr id="2" name="Title 1">
            <a:extLst>
              <a:ext uri="{FF2B5EF4-FFF2-40B4-BE49-F238E27FC236}">
                <a16:creationId xmlns:a16="http://schemas.microsoft.com/office/drawing/2014/main" id="{BAEE59ED-A237-49EA-BB51-5F0D969084AC}"/>
              </a:ext>
            </a:extLst>
          </p:cNvPr>
          <p:cNvSpPr>
            <a:spLocks noGrp="1"/>
          </p:cNvSpPr>
          <p:nvPr>
            <p:ph type="title"/>
          </p:nvPr>
        </p:nvSpPr>
        <p:spPr/>
        <p:txBody>
          <a:bodyPr/>
          <a:lstStyle/>
          <a:p>
            <a:r>
              <a:rPr lang="en-US" sz="4800">
                <a:latin typeface="+mj-lt"/>
              </a:rPr>
              <a:t>Azure Time Series Insights</a:t>
            </a:r>
            <a:endParaRPr lang="en-US"/>
          </a:p>
        </p:txBody>
      </p:sp>
    </p:spTree>
    <p:extLst>
      <p:ext uri="{BB962C8B-B14F-4D97-AF65-F5344CB8AC3E}">
        <p14:creationId xmlns:p14="http://schemas.microsoft.com/office/powerpoint/2010/main" val="34371488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EFD39B-AB7A-40BF-B7A4-CAD5B9C30087}"/>
              </a:ext>
            </a:extLst>
          </p:cNvPr>
          <p:cNvSpPr>
            <a:spLocks noGrp="1"/>
          </p:cNvSpPr>
          <p:nvPr>
            <p:ph type="title"/>
          </p:nvPr>
        </p:nvSpPr>
        <p:spPr/>
        <p:txBody>
          <a:bodyPr vert="horz" lIns="0" tIns="0" rIns="0" bIns="0" rtlCol="0" anchor="t">
            <a:noAutofit/>
          </a:bodyPr>
          <a:lstStyle/>
          <a:p>
            <a:r>
              <a:rPr lang="en-US"/>
              <a:t>Anomaly detection and diagnosis</a:t>
            </a:r>
          </a:p>
        </p:txBody>
      </p:sp>
      <p:sp>
        <p:nvSpPr>
          <p:cNvPr id="3" name="Footer Placeholder 2">
            <a:extLst>
              <a:ext uri="{FF2B5EF4-FFF2-40B4-BE49-F238E27FC236}">
                <a16:creationId xmlns:a16="http://schemas.microsoft.com/office/drawing/2014/main" id="{DA171CD2-C515-4D49-A1F7-FC1F73AF9029}"/>
              </a:ext>
            </a:extLst>
          </p:cNvPr>
          <p:cNvSpPr>
            <a:spLocks noGrp="1"/>
          </p:cNvSpPr>
          <p:nvPr>
            <p:ph type="ftr" sz="quarter" idx="4294967295"/>
          </p:nvPr>
        </p:nvSpPr>
        <p:spPr>
          <a:xfrm>
            <a:off x="0" y="0"/>
            <a:ext cx="0" cy="0"/>
          </a:xfrm>
        </p:spPr>
        <p:txBody>
          <a:bodyPr vert="horz" lIns="91440" tIns="45720" rIns="91440" bIns="45720" rtlCol="0" anchor="ctr">
            <a:normAutofit fontScale="25000" lnSpcReduction="20000"/>
          </a:bodyPr>
          <a:lstStyle/>
          <a:p>
            <a:pPr algn="l">
              <a:spcAft>
                <a:spcPts val="600"/>
              </a:spcAft>
            </a:pPr>
            <a:endParaRPr lang="en-US" kern="1200">
              <a:solidFill>
                <a:prstClr val="black">
                  <a:tint val="75000"/>
                </a:prstClr>
              </a:solidFill>
              <a:latin typeface="+mn-lt"/>
              <a:ea typeface="+mn-ea"/>
              <a:cs typeface="+mn-cs"/>
            </a:endParaRPr>
          </a:p>
        </p:txBody>
      </p:sp>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4294967295"/>
          </p:nvPr>
        </p:nvSpPr>
        <p:spPr>
          <a:xfrm>
            <a:off x="455995" y="1962745"/>
            <a:ext cx="2942113" cy="2343150"/>
          </a:xfrm>
        </p:spPr>
        <p:txBody>
          <a:bodyPr>
            <a:noAutofit/>
          </a:bodyPr>
          <a:lstStyle/>
          <a:p>
            <a:pPr>
              <a:spcAft>
                <a:spcPts val="600"/>
              </a:spcAft>
            </a:pPr>
            <a:r>
              <a:rPr lang="en-US" sz="1600" spc="0">
                <a:solidFill>
                  <a:schemeClr val="accent5"/>
                </a:solidFill>
              </a:rPr>
              <a:t>Examples:</a:t>
            </a:r>
          </a:p>
          <a:p>
            <a:pPr marL="173038" indent="-173038">
              <a:spcAft>
                <a:spcPts val="1800"/>
              </a:spcAft>
              <a:buFont typeface="Arial" panose="020B0604020202020204" pitchFamily="34" charset="0"/>
              <a:buChar char="•"/>
            </a:pPr>
            <a:r>
              <a:rPr lang="en-US" sz="1400" spc="0">
                <a:solidFill>
                  <a:schemeClr val="tx1"/>
                </a:solidFill>
                <a:latin typeface="+mn-lt"/>
              </a:rPr>
              <a:t>Understanding why equipment requires extra maintenance</a:t>
            </a:r>
            <a:r>
              <a:rPr lang="en-US" sz="1400" strike="sngStrike" spc="0">
                <a:solidFill>
                  <a:schemeClr val="tx1"/>
                </a:solidFill>
                <a:latin typeface="+mn-lt"/>
              </a:rPr>
              <a:t>.</a:t>
            </a:r>
          </a:p>
          <a:p>
            <a:pPr marL="173038" indent="-173038">
              <a:spcAft>
                <a:spcPts val="1800"/>
              </a:spcAft>
              <a:buFont typeface="Arial" panose="020B0604020202020204" pitchFamily="34" charset="0"/>
              <a:buChar char="•"/>
            </a:pPr>
            <a:r>
              <a:rPr lang="en-US" sz="1400" spc="0">
                <a:solidFill>
                  <a:schemeClr val="tx1"/>
                </a:solidFill>
                <a:latin typeface="+mn-lt"/>
              </a:rPr>
              <a:t>Searching why inventory </a:t>
            </a:r>
            <a:br>
              <a:rPr lang="en-US" sz="1400" spc="0">
                <a:solidFill>
                  <a:schemeClr val="tx1"/>
                </a:solidFill>
                <a:latin typeface="+mn-lt"/>
              </a:rPr>
            </a:br>
            <a:r>
              <a:rPr lang="en-US" sz="1400" spc="0">
                <a:solidFill>
                  <a:schemeClr val="tx1"/>
                </a:solidFill>
                <a:latin typeface="+mn-lt"/>
              </a:rPr>
              <a:t>was damaged</a:t>
            </a:r>
            <a:r>
              <a:rPr lang="en-US" sz="1400" strike="sngStrike" spc="0">
                <a:solidFill>
                  <a:schemeClr val="tx1"/>
                </a:solidFill>
                <a:latin typeface="+mn-lt"/>
              </a:rPr>
              <a:t>.</a:t>
            </a:r>
            <a:r>
              <a:rPr lang="en-US" sz="1400" spc="0">
                <a:solidFill>
                  <a:schemeClr val="tx1"/>
                </a:solidFill>
                <a:latin typeface="+mn-lt"/>
              </a:rPr>
              <a:t> </a:t>
            </a:r>
          </a:p>
          <a:p>
            <a:pPr marL="173038" indent="-173038">
              <a:spcAft>
                <a:spcPts val="1800"/>
              </a:spcAft>
              <a:buFont typeface="Arial" panose="020B0604020202020204" pitchFamily="34" charset="0"/>
              <a:buChar char="•"/>
            </a:pPr>
            <a:r>
              <a:rPr lang="en-US" sz="1400" spc="0">
                <a:solidFill>
                  <a:schemeClr val="tx1"/>
                </a:solidFill>
                <a:latin typeface="+mn-lt"/>
              </a:rPr>
              <a:t>Researching why production declined on an assembly line</a:t>
            </a:r>
            <a:r>
              <a:rPr lang="en-US" sz="1400" strike="sngStrike" spc="0">
                <a:solidFill>
                  <a:schemeClr val="tx1"/>
                </a:solidFill>
                <a:latin typeface="+mn-lt"/>
              </a:rPr>
              <a:t>.</a:t>
            </a:r>
          </a:p>
          <a:p>
            <a:pPr marL="173038" indent="-173038">
              <a:spcAft>
                <a:spcPts val="1800"/>
              </a:spcAft>
              <a:buFont typeface="Arial" panose="020B0604020202020204" pitchFamily="34" charset="0"/>
              <a:buChar char="•"/>
            </a:pPr>
            <a:r>
              <a:rPr lang="en-US" sz="1400" spc="0">
                <a:solidFill>
                  <a:schemeClr val="tx1"/>
                </a:solidFill>
                <a:latin typeface="+mn-lt"/>
              </a:rPr>
              <a:t>Chasing down a defect in the supply chain process</a:t>
            </a:r>
            <a:r>
              <a:rPr lang="en-US" sz="1400" strike="sngStrike" spc="0">
                <a:solidFill>
                  <a:schemeClr val="tx1"/>
                </a:solidFill>
                <a:latin typeface="+mn-lt"/>
              </a:rPr>
              <a:t>.</a:t>
            </a:r>
            <a:endParaRPr lang="en-US" sz="1600" strike="sngStrike" spc="0">
              <a:solidFill>
                <a:schemeClr val="tx1"/>
              </a:solidFill>
            </a:endParaRPr>
          </a:p>
        </p:txBody>
      </p:sp>
      <p:sp>
        <p:nvSpPr>
          <p:cNvPr id="12" name="Title 6">
            <a:extLst>
              <a:ext uri="{FF2B5EF4-FFF2-40B4-BE49-F238E27FC236}">
                <a16:creationId xmlns:a16="http://schemas.microsoft.com/office/drawing/2014/main" id="{56AA9272-DD0C-489D-ACFC-BA0C18D2EC9D}"/>
              </a:ext>
            </a:extLst>
          </p:cNvPr>
          <p:cNvSpPr txBox="1">
            <a:spLocks/>
          </p:cNvSpPr>
          <p:nvPr/>
        </p:nvSpPr>
        <p:spPr>
          <a:xfrm>
            <a:off x="455995" y="217291"/>
            <a:ext cx="2311919" cy="403137"/>
          </a:xfrm>
          <a:prstGeom prst="rect">
            <a:avLst/>
          </a:prstGeom>
        </p:spPr>
        <p:txBody>
          <a:bodyPr vert="horz" wrap="square" lIns="0" tIns="0" rIns="0" bIns="0" rtlCol="0" anchor="t">
            <a:no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1600" spc="0">
                <a:solidFill>
                  <a:schemeClr val="accent5"/>
                </a:solidFill>
              </a:rPr>
              <a:t>Uncovering the why:</a:t>
            </a:r>
          </a:p>
        </p:txBody>
      </p:sp>
      <p:sp>
        <p:nvSpPr>
          <p:cNvPr id="9" name="Title 1">
            <a:extLst>
              <a:ext uri="{FF2B5EF4-FFF2-40B4-BE49-F238E27FC236}">
                <a16:creationId xmlns:a16="http://schemas.microsoft.com/office/drawing/2014/main" id="{171A1376-8CFD-479F-BFE7-D22A0A7B00B9}"/>
              </a:ext>
            </a:extLst>
          </p:cNvPr>
          <p:cNvSpPr txBox="1">
            <a:spLocks/>
          </p:cNvSpPr>
          <p:nvPr/>
        </p:nvSpPr>
        <p:spPr>
          <a:xfrm>
            <a:off x="10425556" y="2286870"/>
            <a:ext cx="1070816" cy="484748"/>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3</a:t>
            </a:r>
            <a:r>
              <a:rPr lang="en-US" sz="1050" spc="0" baseline="30000">
                <a:solidFill>
                  <a:schemeClr val="tx1"/>
                </a:solidFill>
                <a:latin typeface="+mn-lt"/>
              </a:rPr>
              <a:t>rd</a:t>
            </a:r>
            <a:r>
              <a:rPr lang="en-US" sz="1050" spc="0">
                <a:solidFill>
                  <a:schemeClr val="tx1"/>
                </a:solidFill>
                <a:latin typeface="+mn-lt"/>
              </a:rPr>
              <a:t> Party IoT apps using Time Series Insights APIs</a:t>
            </a:r>
          </a:p>
        </p:txBody>
      </p:sp>
      <p:sp>
        <p:nvSpPr>
          <p:cNvPr id="11" name="Title 1">
            <a:extLst>
              <a:ext uri="{FF2B5EF4-FFF2-40B4-BE49-F238E27FC236}">
                <a16:creationId xmlns:a16="http://schemas.microsoft.com/office/drawing/2014/main" id="{1FF2B450-6C05-4BA8-81B1-770F11FDA31B}"/>
              </a:ext>
            </a:extLst>
          </p:cNvPr>
          <p:cNvSpPr txBox="1">
            <a:spLocks/>
          </p:cNvSpPr>
          <p:nvPr/>
        </p:nvSpPr>
        <p:spPr>
          <a:xfrm>
            <a:off x="10280388" y="393715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JavaScript SDK</a:t>
            </a:r>
          </a:p>
        </p:txBody>
      </p:sp>
      <p:sp>
        <p:nvSpPr>
          <p:cNvPr id="13" name="Title 1">
            <a:extLst>
              <a:ext uri="{FF2B5EF4-FFF2-40B4-BE49-F238E27FC236}">
                <a16:creationId xmlns:a16="http://schemas.microsoft.com/office/drawing/2014/main" id="{FAD0249A-4B7F-4F16-96B0-B56333F0E0E8}"/>
              </a:ext>
            </a:extLst>
          </p:cNvPr>
          <p:cNvSpPr txBox="1">
            <a:spLocks/>
          </p:cNvSpPr>
          <p:nvPr/>
        </p:nvSpPr>
        <p:spPr>
          <a:xfrm>
            <a:off x="10280388" y="53417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Explorer</a:t>
            </a:r>
          </a:p>
        </p:txBody>
      </p:sp>
      <p:pic>
        <p:nvPicPr>
          <p:cNvPr id="14" name="Graphic 13">
            <a:extLst>
              <a:ext uri="{FF2B5EF4-FFF2-40B4-BE49-F238E27FC236}">
                <a16:creationId xmlns:a16="http://schemas.microsoft.com/office/drawing/2014/main" id="{C837823A-128E-481F-BF15-87F95CA52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6519" y="4747419"/>
            <a:ext cx="468890" cy="496472"/>
          </a:xfrm>
          <a:prstGeom prst="rect">
            <a:avLst/>
          </a:prstGeom>
        </p:spPr>
      </p:pic>
      <p:sp>
        <p:nvSpPr>
          <p:cNvPr id="16" name="Title 1">
            <a:extLst>
              <a:ext uri="{FF2B5EF4-FFF2-40B4-BE49-F238E27FC236}">
                <a16:creationId xmlns:a16="http://schemas.microsoft.com/office/drawing/2014/main" id="{BED9B835-052A-41AE-96F1-11A4C88C0AD1}"/>
              </a:ext>
            </a:extLst>
          </p:cNvPr>
          <p:cNvSpPr txBox="1">
            <a:spLocks/>
          </p:cNvSpPr>
          <p:nvPr/>
        </p:nvSpPr>
        <p:spPr>
          <a:xfrm>
            <a:off x="7878873" y="3932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a:t>
            </a:r>
          </a:p>
        </p:txBody>
      </p:sp>
      <p:pic>
        <p:nvPicPr>
          <p:cNvPr id="17" name="Graphic 16">
            <a:extLst>
              <a:ext uri="{FF2B5EF4-FFF2-40B4-BE49-F238E27FC236}">
                <a16:creationId xmlns:a16="http://schemas.microsoft.com/office/drawing/2014/main" id="{4D460019-2ED5-419A-90B1-45A3E03B4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004" y="3338002"/>
            <a:ext cx="468890" cy="496472"/>
          </a:xfrm>
          <a:prstGeom prst="rect">
            <a:avLst/>
          </a:prstGeom>
        </p:spPr>
      </p:pic>
      <p:sp>
        <p:nvSpPr>
          <p:cNvPr id="18" name="Rectangle 17">
            <a:extLst>
              <a:ext uri="{FF2B5EF4-FFF2-40B4-BE49-F238E27FC236}">
                <a16:creationId xmlns:a16="http://schemas.microsoft.com/office/drawing/2014/main" id="{72ACE51E-07A8-44AF-B381-51716BB43C2F}"/>
              </a:ext>
            </a:extLst>
          </p:cNvPr>
          <p:cNvSpPr/>
          <p:nvPr/>
        </p:nvSpPr>
        <p:spPr bwMode="auto">
          <a:xfrm>
            <a:off x="3602971" y="2760065"/>
            <a:ext cx="2434272" cy="1091652"/>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58E856EF-AB3B-448C-BDE8-652C0507EEEF}"/>
              </a:ext>
            </a:extLst>
          </p:cNvPr>
          <p:cNvGrpSpPr/>
          <p:nvPr/>
        </p:nvGrpSpPr>
        <p:grpSpPr>
          <a:xfrm>
            <a:off x="7044417" y="3371974"/>
            <a:ext cx="421570" cy="428528"/>
            <a:chOff x="6216734" y="3600895"/>
            <a:chExt cx="299102" cy="304037"/>
          </a:xfrm>
        </p:grpSpPr>
        <p:sp>
          <p:nvSpPr>
            <p:cNvPr id="19" name="Freeform: Shape 18">
              <a:extLst>
                <a:ext uri="{FF2B5EF4-FFF2-40B4-BE49-F238E27FC236}">
                  <a16:creationId xmlns:a16="http://schemas.microsoft.com/office/drawing/2014/main" id="{1F36A071-7BA3-42DB-82D6-92B4C6E199E9}"/>
                </a:ext>
              </a:extLst>
            </p:cNvPr>
            <p:cNvSpPr/>
            <p:nvPr/>
          </p:nvSpPr>
          <p:spPr>
            <a:xfrm>
              <a:off x="6429626" y="3600895"/>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CFE2795A-6671-48F8-A327-CE211C4C54A3}"/>
                </a:ext>
              </a:extLst>
            </p:cNvPr>
            <p:cNvSpPr/>
            <p:nvPr/>
          </p:nvSpPr>
          <p:spPr>
            <a:xfrm>
              <a:off x="6216734" y="3820377"/>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21" name="Freeform: Shape 20">
              <a:extLst>
                <a:ext uri="{FF2B5EF4-FFF2-40B4-BE49-F238E27FC236}">
                  <a16:creationId xmlns:a16="http://schemas.microsoft.com/office/drawing/2014/main" id="{EAD1B6C9-57D5-4D11-A6B0-E3ABCF6DADB6}"/>
                </a:ext>
              </a:extLst>
            </p:cNvPr>
            <p:cNvSpPr/>
            <p:nvPr/>
          </p:nvSpPr>
          <p:spPr>
            <a:xfrm>
              <a:off x="6240536" y="3620996"/>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22" name="Title 1">
            <a:extLst>
              <a:ext uri="{FF2B5EF4-FFF2-40B4-BE49-F238E27FC236}">
                <a16:creationId xmlns:a16="http://schemas.microsoft.com/office/drawing/2014/main" id="{CAB37618-CA78-49F2-A797-2CF581D393B5}"/>
              </a:ext>
            </a:extLst>
          </p:cNvPr>
          <p:cNvSpPr txBox="1">
            <a:spLocks/>
          </p:cNvSpPr>
          <p:nvPr/>
        </p:nvSpPr>
        <p:spPr>
          <a:xfrm>
            <a:off x="6601893" y="3932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a:t>
            </a:r>
            <a:br>
              <a:rPr lang="en-US" sz="1050" spc="0">
                <a:solidFill>
                  <a:schemeClr val="tx1"/>
                </a:solidFill>
                <a:latin typeface="+mn-lt"/>
              </a:rPr>
            </a:br>
            <a:r>
              <a:rPr lang="en-US" sz="1050" spc="0">
                <a:solidFill>
                  <a:schemeClr val="tx1"/>
                </a:solidFill>
                <a:latin typeface="+mn-lt"/>
              </a:rPr>
              <a:t>Hub</a:t>
            </a:r>
          </a:p>
        </p:txBody>
      </p:sp>
      <p:sp>
        <p:nvSpPr>
          <p:cNvPr id="23" name="Title 1">
            <a:extLst>
              <a:ext uri="{FF2B5EF4-FFF2-40B4-BE49-F238E27FC236}">
                <a16:creationId xmlns:a16="http://schemas.microsoft.com/office/drawing/2014/main" id="{79386F2A-FFDD-4970-BD6C-F0BD7C5E06D0}"/>
              </a:ext>
            </a:extLst>
          </p:cNvPr>
          <p:cNvSpPr txBox="1">
            <a:spLocks/>
          </p:cNvSpPr>
          <p:nvPr/>
        </p:nvSpPr>
        <p:spPr>
          <a:xfrm>
            <a:off x="4139531" y="3932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IoT device, gateway, and application data</a:t>
            </a:r>
          </a:p>
        </p:txBody>
      </p:sp>
      <p:pic>
        <p:nvPicPr>
          <p:cNvPr id="4" name="Graphic 3">
            <a:extLst>
              <a:ext uri="{FF2B5EF4-FFF2-40B4-BE49-F238E27FC236}">
                <a16:creationId xmlns:a16="http://schemas.microsoft.com/office/drawing/2014/main" id="{83DDF3FE-3F1C-4AAC-AC82-E5A3768819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2689" y="3354246"/>
            <a:ext cx="596550" cy="463984"/>
          </a:xfrm>
          <a:prstGeom prst="rect">
            <a:avLst/>
          </a:prstGeom>
        </p:spPr>
      </p:pic>
      <p:pic>
        <p:nvPicPr>
          <p:cNvPr id="5" name="Graphic 4">
            <a:extLst>
              <a:ext uri="{FF2B5EF4-FFF2-40B4-BE49-F238E27FC236}">
                <a16:creationId xmlns:a16="http://schemas.microsoft.com/office/drawing/2014/main" id="{6EFE2579-C6BB-46F3-A62C-3A45196F5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6587" y="1720809"/>
            <a:ext cx="476986" cy="448928"/>
          </a:xfrm>
          <a:prstGeom prst="rect">
            <a:avLst/>
          </a:prstGeom>
        </p:spPr>
      </p:pic>
      <p:cxnSp>
        <p:nvCxnSpPr>
          <p:cNvPr id="24" name="Straight Arrow Connector 23">
            <a:extLst>
              <a:ext uri="{FF2B5EF4-FFF2-40B4-BE49-F238E27FC236}">
                <a16:creationId xmlns:a16="http://schemas.microsoft.com/office/drawing/2014/main" id="{843517E4-1EA5-498D-8AB3-25738EAE585A}"/>
              </a:ext>
            </a:extLst>
          </p:cNvPr>
          <p:cNvCxnSpPr>
            <a:cxnSpLocks/>
          </p:cNvCxnSpPr>
          <p:nvPr/>
        </p:nvCxnSpPr>
        <p:spPr>
          <a:xfrm>
            <a:off x="6318586" y="3586238"/>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F7D7EC81-912B-4641-946C-3E5346D01050}"/>
              </a:ext>
            </a:extLst>
          </p:cNvPr>
          <p:cNvCxnSpPr>
            <a:cxnSpLocks/>
          </p:cNvCxnSpPr>
          <p:nvPr/>
        </p:nvCxnSpPr>
        <p:spPr>
          <a:xfrm>
            <a:off x="7666687" y="3586238"/>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D65E643D-E6D7-4D35-A4D3-7EC217AC5E67}"/>
              </a:ext>
            </a:extLst>
          </p:cNvPr>
          <p:cNvCxnSpPr>
            <a:cxnSpLocks/>
          </p:cNvCxnSpPr>
          <p:nvPr/>
        </p:nvCxnSpPr>
        <p:spPr>
          <a:xfrm>
            <a:off x="8919483" y="3586238"/>
            <a:ext cx="1645693"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28" name="Title 1">
            <a:extLst>
              <a:ext uri="{FF2B5EF4-FFF2-40B4-BE49-F238E27FC236}">
                <a16:creationId xmlns:a16="http://schemas.microsoft.com/office/drawing/2014/main" id="{00A5E489-5B51-4414-AE5D-AF89A613CB0B}"/>
              </a:ext>
            </a:extLst>
          </p:cNvPr>
          <p:cNvSpPr txBox="1">
            <a:spLocks/>
          </p:cNvSpPr>
          <p:nvPr/>
        </p:nvSpPr>
        <p:spPr>
          <a:xfrm>
            <a:off x="8883979" y="3199774"/>
            <a:ext cx="755188"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Query </a:t>
            </a:r>
            <a:br>
              <a:rPr lang="en-US" sz="1050" spc="0">
                <a:solidFill>
                  <a:schemeClr val="tx1"/>
                </a:solidFill>
                <a:latin typeface="+mn-lt"/>
              </a:rPr>
            </a:br>
            <a:r>
              <a:rPr lang="en-US" sz="1050" spc="0">
                <a:solidFill>
                  <a:schemeClr val="tx1"/>
                </a:solidFill>
                <a:latin typeface="+mn-lt"/>
              </a:rPr>
              <a:t>API</a:t>
            </a:r>
          </a:p>
        </p:txBody>
      </p:sp>
      <p:cxnSp>
        <p:nvCxnSpPr>
          <p:cNvPr id="30" name="Straight Connector 29">
            <a:extLst>
              <a:ext uri="{FF2B5EF4-FFF2-40B4-BE49-F238E27FC236}">
                <a16:creationId xmlns:a16="http://schemas.microsoft.com/office/drawing/2014/main" id="{E5216948-86F2-4ABF-8665-5732233144EF}"/>
              </a:ext>
            </a:extLst>
          </p:cNvPr>
          <p:cNvCxnSpPr>
            <a:cxnSpLocks/>
          </p:cNvCxnSpPr>
          <p:nvPr/>
        </p:nvCxnSpPr>
        <p:spPr>
          <a:xfrm>
            <a:off x="9959248" y="1949985"/>
            <a:ext cx="0" cy="3150824"/>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411DE344-021A-42A7-9F4B-BD3D6DADB7C1}"/>
              </a:ext>
            </a:extLst>
          </p:cNvPr>
          <p:cNvCxnSpPr>
            <a:cxnSpLocks/>
          </p:cNvCxnSpPr>
          <p:nvPr/>
        </p:nvCxnSpPr>
        <p:spPr>
          <a:xfrm>
            <a:off x="9959248" y="1949985"/>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853A1583-6259-4CE6-8A62-DD8BE44C595E}"/>
              </a:ext>
            </a:extLst>
          </p:cNvPr>
          <p:cNvCxnSpPr>
            <a:cxnSpLocks/>
          </p:cNvCxnSpPr>
          <p:nvPr/>
        </p:nvCxnSpPr>
        <p:spPr>
          <a:xfrm>
            <a:off x="9959248" y="5100809"/>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46" name="Content Placeholder 3">
            <a:extLst>
              <a:ext uri="{FF2B5EF4-FFF2-40B4-BE49-F238E27FC236}">
                <a16:creationId xmlns:a16="http://schemas.microsoft.com/office/drawing/2014/main" id="{51F43647-BF04-426E-9716-90D58015E6C4}"/>
              </a:ext>
            </a:extLst>
          </p:cNvPr>
          <p:cNvPicPr>
            <a:picLocks noGrp="1" noChangeAspect="1"/>
          </p:cNvPicPr>
          <p:nvPr/>
        </p:nvPicPr>
        <p:blipFill rotWithShape="1">
          <a:blip r:embed="rId9">
            <a:extLst>
              <a:ext uri="{28A0092B-C50C-407E-A947-70E740481C1C}">
                <a14:useLocalDpi xmlns:a14="http://schemas.microsoft.com/office/drawing/2010/main" val="0"/>
              </a:ext>
            </a:extLst>
          </a:blip>
          <a:srcRect l="12393" t="26062" r="67142" b="50679"/>
          <a:stretch/>
        </p:blipFill>
        <p:spPr>
          <a:xfrm>
            <a:off x="3762488" y="2903776"/>
            <a:ext cx="2115238" cy="804230"/>
          </a:xfrm>
          <a:prstGeom prst="rect">
            <a:avLst/>
          </a:prstGeom>
        </p:spPr>
      </p:pic>
    </p:spTree>
    <p:extLst>
      <p:ext uri="{BB962C8B-B14F-4D97-AF65-F5344CB8AC3E}">
        <p14:creationId xmlns:p14="http://schemas.microsoft.com/office/powerpoint/2010/main" val="4848931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1D5982CD-A7E3-49D4-9349-14003A7741E4}"/>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12393" t="26062" r="67142" b="50679"/>
          <a:stretch/>
        </p:blipFill>
        <p:spPr>
          <a:xfrm>
            <a:off x="2980585" y="3106562"/>
            <a:ext cx="2115238" cy="804230"/>
          </a:xfrm>
          <a:prstGeom prst="rect">
            <a:avLst/>
          </a:prstGeom>
        </p:spPr>
      </p:pic>
      <p:sp>
        <p:nvSpPr>
          <p:cNvPr id="10" name="Text Placeholder 3">
            <a:extLst>
              <a:ext uri="{FF2B5EF4-FFF2-40B4-BE49-F238E27FC236}">
                <a16:creationId xmlns:a16="http://schemas.microsoft.com/office/drawing/2014/main" id="{BF7B4183-D90C-42D1-A1BB-F7E3EB005BE4}"/>
              </a:ext>
            </a:extLst>
          </p:cNvPr>
          <p:cNvSpPr txBox="1">
            <a:spLocks/>
          </p:cNvSpPr>
          <p:nvPr/>
        </p:nvSpPr>
        <p:spPr>
          <a:xfrm>
            <a:off x="455995" y="2450885"/>
            <a:ext cx="2033817" cy="1956229"/>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1600" spc="0">
                <a:solidFill>
                  <a:schemeClr val="accent5"/>
                </a:solidFill>
              </a:rPr>
              <a:t>Examples:</a:t>
            </a:r>
          </a:p>
          <a:p>
            <a:pPr marL="173038" indent="-173038">
              <a:spcAft>
                <a:spcPts val="1800"/>
              </a:spcAft>
              <a:buFont typeface="Arial" panose="020B0604020202020204" pitchFamily="34" charset="0"/>
              <a:buChar char="•"/>
            </a:pPr>
            <a:r>
              <a:rPr lang="en-US" sz="1400" spc="0">
                <a:solidFill>
                  <a:schemeClr val="tx1"/>
                </a:solidFill>
                <a:latin typeface="+mn-lt"/>
              </a:rPr>
              <a:t>Monitor equipment performance at scale</a:t>
            </a:r>
          </a:p>
          <a:p>
            <a:pPr marL="173038" indent="-173038">
              <a:spcAft>
                <a:spcPts val="1800"/>
              </a:spcAft>
              <a:buFont typeface="Arial" panose="020B0604020202020204" pitchFamily="34" charset="0"/>
              <a:buChar char="•"/>
            </a:pPr>
            <a:r>
              <a:rPr lang="en-US" sz="1400" spc="0">
                <a:solidFill>
                  <a:schemeClr val="tx1"/>
                </a:solidFill>
                <a:latin typeface="+mn-lt"/>
              </a:rPr>
              <a:t>Identify process inefficiencies </a:t>
            </a:r>
          </a:p>
          <a:p>
            <a:pPr marL="173038" indent="-173038">
              <a:spcAft>
                <a:spcPts val="1800"/>
              </a:spcAft>
              <a:buFont typeface="Arial" panose="020B0604020202020204" pitchFamily="34" charset="0"/>
              <a:buChar char="•"/>
            </a:pPr>
            <a:r>
              <a:rPr lang="en-US" sz="1400" spc="0">
                <a:solidFill>
                  <a:schemeClr val="tx1"/>
                </a:solidFill>
                <a:latin typeface="+mn-lt"/>
              </a:rPr>
              <a:t>Diagnose the health of equipment</a:t>
            </a:r>
          </a:p>
          <a:p>
            <a:pPr marL="173038" indent="-173038">
              <a:spcAft>
                <a:spcPts val="1800"/>
              </a:spcAft>
              <a:buFont typeface="Arial" panose="020B0604020202020204" pitchFamily="34" charset="0"/>
              <a:buChar char="•"/>
            </a:pPr>
            <a:r>
              <a:rPr lang="en-US" sz="1400" spc="0">
                <a:solidFill>
                  <a:schemeClr val="tx1"/>
                </a:solidFill>
                <a:latin typeface="+mn-lt"/>
              </a:rPr>
              <a:t>Optimize supply chain and production</a:t>
            </a:r>
            <a:endParaRPr lang="en-US" sz="1600" spc="0">
              <a:solidFill>
                <a:schemeClr val="tx1"/>
              </a:solidFill>
            </a:endParaRPr>
          </a:p>
          <a:p>
            <a:pPr marL="285750" indent="-285750">
              <a:spcAft>
                <a:spcPts val="1800"/>
              </a:spcAft>
              <a:buFont typeface="Arial" panose="020B0604020202020204" pitchFamily="34" charset="0"/>
              <a:buChar char="•"/>
            </a:pPr>
            <a:endParaRPr lang="en-US" sz="1600">
              <a:solidFill>
                <a:schemeClr val="tx1"/>
              </a:solidFill>
            </a:endParaRPr>
          </a:p>
        </p:txBody>
      </p:sp>
      <p:sp>
        <p:nvSpPr>
          <p:cNvPr id="2" name="Title 1">
            <a:extLst>
              <a:ext uri="{FF2B5EF4-FFF2-40B4-BE49-F238E27FC236}">
                <a16:creationId xmlns:a16="http://schemas.microsoft.com/office/drawing/2014/main" id="{2C5F61CB-4F77-410C-94B7-45D02A162E3F}"/>
              </a:ext>
            </a:extLst>
          </p:cNvPr>
          <p:cNvSpPr>
            <a:spLocks noGrp="1"/>
          </p:cNvSpPr>
          <p:nvPr>
            <p:ph type="title"/>
          </p:nvPr>
        </p:nvSpPr>
        <p:spPr>
          <a:xfrm>
            <a:off x="455996" y="620428"/>
            <a:ext cx="4639828" cy="795089"/>
          </a:xfrm>
          <a:noFill/>
        </p:spPr>
        <p:txBody>
          <a:bodyPr wrap="square" rtlCol="0" anchor="t">
            <a:spAutoFit/>
          </a:bodyPr>
          <a:lstStyle/>
          <a:p>
            <a:r>
              <a:rPr lang="en-US"/>
              <a:t>Operational intelligence </a:t>
            </a:r>
            <a:br>
              <a:rPr lang="en-US"/>
            </a:br>
            <a:r>
              <a:rPr lang="en-US"/>
              <a:t>and advanced analytics</a:t>
            </a:r>
          </a:p>
        </p:txBody>
      </p:sp>
      <p:sp>
        <p:nvSpPr>
          <p:cNvPr id="8" name="Title 6">
            <a:extLst>
              <a:ext uri="{FF2B5EF4-FFF2-40B4-BE49-F238E27FC236}">
                <a16:creationId xmlns:a16="http://schemas.microsoft.com/office/drawing/2014/main" id="{1745B982-42C7-4104-A2A8-FCB1B9DBBF6C}"/>
              </a:ext>
            </a:extLst>
          </p:cNvPr>
          <p:cNvSpPr txBox="1">
            <a:spLocks/>
          </p:cNvSpPr>
          <p:nvPr/>
        </p:nvSpPr>
        <p:spPr>
          <a:xfrm>
            <a:off x="455995" y="217291"/>
            <a:ext cx="2311919" cy="403137"/>
          </a:xfrm>
          <a:prstGeom prst="rect">
            <a:avLst/>
          </a:prstGeom>
        </p:spPr>
        <p:txBody>
          <a:bodyPr vert="horz" wrap="square" lIns="0" tIns="0" rIns="0" bIns="0" rtlCol="0" anchor="t">
            <a:no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1600" spc="0">
                <a:solidFill>
                  <a:schemeClr val="accent5"/>
                </a:solidFill>
              </a:rPr>
              <a:t>Improving operations:</a:t>
            </a:r>
          </a:p>
        </p:txBody>
      </p:sp>
      <p:sp>
        <p:nvSpPr>
          <p:cNvPr id="7" name="Rectangle 6">
            <a:extLst>
              <a:ext uri="{FF2B5EF4-FFF2-40B4-BE49-F238E27FC236}">
                <a16:creationId xmlns:a16="http://schemas.microsoft.com/office/drawing/2014/main" id="{BD543F13-3EE5-43BF-90AD-71C6D788EDC1}"/>
              </a:ext>
            </a:extLst>
          </p:cNvPr>
          <p:cNvSpPr/>
          <p:nvPr/>
        </p:nvSpPr>
        <p:spPr bwMode="auto">
          <a:xfrm>
            <a:off x="2975019" y="3090365"/>
            <a:ext cx="2126370" cy="836624"/>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926D2806-8CFD-4BB5-9D2D-F83FF1884E04}"/>
              </a:ext>
            </a:extLst>
          </p:cNvPr>
          <p:cNvSpPr txBox="1">
            <a:spLocks/>
          </p:cNvSpPr>
          <p:nvPr/>
        </p:nvSpPr>
        <p:spPr>
          <a:xfrm>
            <a:off x="3357628" y="4054279"/>
            <a:ext cx="1361152" cy="484748"/>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IoT device, gateway, and application data on the edge</a:t>
            </a:r>
          </a:p>
        </p:txBody>
      </p:sp>
      <p:grpSp>
        <p:nvGrpSpPr>
          <p:cNvPr id="13" name="Group 12">
            <a:extLst>
              <a:ext uri="{FF2B5EF4-FFF2-40B4-BE49-F238E27FC236}">
                <a16:creationId xmlns:a16="http://schemas.microsoft.com/office/drawing/2014/main" id="{715965AD-8F7B-405F-B4A2-F5518D740D71}"/>
              </a:ext>
            </a:extLst>
          </p:cNvPr>
          <p:cNvGrpSpPr/>
          <p:nvPr/>
        </p:nvGrpSpPr>
        <p:grpSpPr>
          <a:xfrm>
            <a:off x="5990906" y="3660460"/>
            <a:ext cx="421570" cy="428528"/>
            <a:chOff x="6216734" y="3600895"/>
            <a:chExt cx="299102" cy="304037"/>
          </a:xfrm>
        </p:grpSpPr>
        <p:sp>
          <p:nvSpPr>
            <p:cNvPr id="14" name="Freeform: Shape 13">
              <a:extLst>
                <a:ext uri="{FF2B5EF4-FFF2-40B4-BE49-F238E27FC236}">
                  <a16:creationId xmlns:a16="http://schemas.microsoft.com/office/drawing/2014/main" id="{290A4431-F2A9-47EB-AA5E-21D0B49E1641}"/>
                </a:ext>
              </a:extLst>
            </p:cNvPr>
            <p:cNvSpPr/>
            <p:nvPr/>
          </p:nvSpPr>
          <p:spPr>
            <a:xfrm>
              <a:off x="6429626" y="3600895"/>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15" name="Freeform: Shape 14">
              <a:extLst>
                <a:ext uri="{FF2B5EF4-FFF2-40B4-BE49-F238E27FC236}">
                  <a16:creationId xmlns:a16="http://schemas.microsoft.com/office/drawing/2014/main" id="{1D6D879A-D4B1-4FE2-945D-42261320AC09}"/>
                </a:ext>
              </a:extLst>
            </p:cNvPr>
            <p:cNvSpPr/>
            <p:nvPr/>
          </p:nvSpPr>
          <p:spPr>
            <a:xfrm>
              <a:off x="6216734" y="3820377"/>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16" name="Freeform: Shape 15">
              <a:extLst>
                <a:ext uri="{FF2B5EF4-FFF2-40B4-BE49-F238E27FC236}">
                  <a16:creationId xmlns:a16="http://schemas.microsoft.com/office/drawing/2014/main" id="{62EC9037-7605-4CBE-B457-3B59BD40B667}"/>
                </a:ext>
              </a:extLst>
            </p:cNvPr>
            <p:cNvSpPr/>
            <p:nvPr/>
          </p:nvSpPr>
          <p:spPr>
            <a:xfrm>
              <a:off x="6240536" y="3620996"/>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17" name="Title 1">
            <a:extLst>
              <a:ext uri="{FF2B5EF4-FFF2-40B4-BE49-F238E27FC236}">
                <a16:creationId xmlns:a16="http://schemas.microsoft.com/office/drawing/2014/main" id="{8064F978-09FC-43C3-827A-053CDE50825C}"/>
              </a:ext>
            </a:extLst>
          </p:cNvPr>
          <p:cNvSpPr txBox="1">
            <a:spLocks/>
          </p:cNvSpPr>
          <p:nvPr/>
        </p:nvSpPr>
        <p:spPr>
          <a:xfrm>
            <a:off x="5689761" y="4220770"/>
            <a:ext cx="1023860"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a:t>
            </a:r>
            <a:br>
              <a:rPr lang="en-US" sz="1050" spc="0">
                <a:solidFill>
                  <a:schemeClr val="tx1"/>
                </a:solidFill>
                <a:latin typeface="+mn-lt"/>
              </a:rPr>
            </a:br>
            <a:r>
              <a:rPr lang="en-US" sz="1050" spc="0">
                <a:solidFill>
                  <a:schemeClr val="tx1"/>
                </a:solidFill>
                <a:latin typeface="+mn-lt"/>
              </a:rPr>
              <a:t>Hub</a:t>
            </a:r>
          </a:p>
        </p:txBody>
      </p:sp>
      <p:cxnSp>
        <p:nvCxnSpPr>
          <p:cNvPr id="18" name="Straight Arrow Connector 17">
            <a:extLst>
              <a:ext uri="{FF2B5EF4-FFF2-40B4-BE49-F238E27FC236}">
                <a16:creationId xmlns:a16="http://schemas.microsoft.com/office/drawing/2014/main" id="{7327BF1E-95D0-4AEB-A01F-62D665B96BEA}"/>
              </a:ext>
            </a:extLst>
          </p:cNvPr>
          <p:cNvCxnSpPr>
            <a:cxnSpLocks/>
          </p:cNvCxnSpPr>
          <p:nvPr/>
        </p:nvCxnSpPr>
        <p:spPr>
          <a:xfrm>
            <a:off x="5237808" y="3874724"/>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19" name="Title 1">
            <a:extLst>
              <a:ext uri="{FF2B5EF4-FFF2-40B4-BE49-F238E27FC236}">
                <a16:creationId xmlns:a16="http://schemas.microsoft.com/office/drawing/2014/main" id="{FFDEC345-8076-4BD9-8F2B-3C859E8D6E88}"/>
              </a:ext>
            </a:extLst>
          </p:cNvPr>
          <p:cNvSpPr txBox="1">
            <a:spLocks/>
          </p:cNvSpPr>
          <p:nvPr/>
        </p:nvSpPr>
        <p:spPr>
          <a:xfrm>
            <a:off x="6882267" y="4220770"/>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a:t>
            </a:r>
          </a:p>
        </p:txBody>
      </p:sp>
      <p:cxnSp>
        <p:nvCxnSpPr>
          <p:cNvPr id="20" name="Straight Arrow Connector 19">
            <a:extLst>
              <a:ext uri="{FF2B5EF4-FFF2-40B4-BE49-F238E27FC236}">
                <a16:creationId xmlns:a16="http://schemas.microsoft.com/office/drawing/2014/main" id="{C170BB78-1F84-4B66-8CAB-6C16AE22BD47}"/>
              </a:ext>
            </a:extLst>
          </p:cNvPr>
          <p:cNvCxnSpPr>
            <a:cxnSpLocks/>
          </p:cNvCxnSpPr>
          <p:nvPr/>
        </p:nvCxnSpPr>
        <p:spPr>
          <a:xfrm>
            <a:off x="6598960" y="3874724"/>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21" name="Graphic 20">
            <a:extLst>
              <a:ext uri="{FF2B5EF4-FFF2-40B4-BE49-F238E27FC236}">
                <a16:creationId xmlns:a16="http://schemas.microsoft.com/office/drawing/2014/main" id="{78D7DB8D-E74B-4D70-8BDC-A65201360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0007" y="3626488"/>
            <a:ext cx="468890" cy="496472"/>
          </a:xfrm>
          <a:prstGeom prst="rect">
            <a:avLst/>
          </a:prstGeom>
        </p:spPr>
      </p:pic>
      <p:pic>
        <p:nvPicPr>
          <p:cNvPr id="22" name="Graphic 21">
            <a:extLst>
              <a:ext uri="{FF2B5EF4-FFF2-40B4-BE49-F238E27FC236}">
                <a16:creationId xmlns:a16="http://schemas.microsoft.com/office/drawing/2014/main" id="{C1D01B90-A3D3-4C87-B832-5AED072A24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7153" y="1342690"/>
            <a:ext cx="502786" cy="446920"/>
          </a:xfrm>
          <a:prstGeom prst="rect">
            <a:avLst/>
          </a:prstGeom>
        </p:spPr>
      </p:pic>
      <p:pic>
        <p:nvPicPr>
          <p:cNvPr id="23" name="Graphic 22">
            <a:extLst>
              <a:ext uri="{FF2B5EF4-FFF2-40B4-BE49-F238E27FC236}">
                <a16:creationId xmlns:a16="http://schemas.microsoft.com/office/drawing/2014/main" id="{49BA32D1-D96C-4D5C-B722-BF46B01717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8179" y="1353311"/>
            <a:ext cx="510816" cy="425680"/>
          </a:xfrm>
          <a:prstGeom prst="rect">
            <a:avLst/>
          </a:prstGeom>
        </p:spPr>
      </p:pic>
      <p:sp>
        <p:nvSpPr>
          <p:cNvPr id="24" name="Title 1">
            <a:extLst>
              <a:ext uri="{FF2B5EF4-FFF2-40B4-BE49-F238E27FC236}">
                <a16:creationId xmlns:a16="http://schemas.microsoft.com/office/drawing/2014/main" id="{33BA2927-FF58-4D52-9137-7E09B3A17C8F}"/>
              </a:ext>
            </a:extLst>
          </p:cNvPr>
          <p:cNvSpPr txBox="1">
            <a:spLocks/>
          </p:cNvSpPr>
          <p:nvPr/>
        </p:nvSpPr>
        <p:spPr>
          <a:xfrm>
            <a:off x="5438179" y="1856619"/>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Stream</a:t>
            </a:r>
            <a:br>
              <a:rPr lang="en-US" sz="1050" spc="0">
                <a:solidFill>
                  <a:schemeClr val="tx1"/>
                </a:solidFill>
                <a:latin typeface="+mn-lt"/>
              </a:rPr>
            </a:br>
            <a:r>
              <a:rPr lang="en-US" sz="1050" spc="0">
                <a:solidFill>
                  <a:schemeClr val="tx1"/>
                </a:solidFill>
                <a:latin typeface="+mn-lt"/>
              </a:rPr>
              <a:t>Analytics</a:t>
            </a:r>
          </a:p>
        </p:txBody>
      </p:sp>
      <p:sp>
        <p:nvSpPr>
          <p:cNvPr id="25" name="Title 1">
            <a:extLst>
              <a:ext uri="{FF2B5EF4-FFF2-40B4-BE49-F238E27FC236}">
                <a16:creationId xmlns:a16="http://schemas.microsoft.com/office/drawing/2014/main" id="{539D7491-7A1E-4E3A-A596-DD99D97A4AB2}"/>
              </a:ext>
            </a:extLst>
          </p:cNvPr>
          <p:cNvSpPr txBox="1">
            <a:spLocks/>
          </p:cNvSpPr>
          <p:nvPr/>
        </p:nvSpPr>
        <p:spPr>
          <a:xfrm>
            <a:off x="7383137" y="1816347"/>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a:t>
            </a:r>
            <a:br>
              <a:rPr lang="en-US" sz="1050" spc="0">
                <a:solidFill>
                  <a:schemeClr val="tx1"/>
                </a:solidFill>
                <a:latin typeface="+mn-lt"/>
              </a:rPr>
            </a:br>
            <a:r>
              <a:rPr lang="en-US" sz="1050" spc="0">
                <a:solidFill>
                  <a:schemeClr val="tx1"/>
                </a:solidFill>
                <a:latin typeface="+mn-lt"/>
              </a:rPr>
              <a:t>Functions</a:t>
            </a:r>
          </a:p>
        </p:txBody>
      </p:sp>
      <p:sp>
        <p:nvSpPr>
          <p:cNvPr id="26" name="Title 1">
            <a:extLst>
              <a:ext uri="{FF2B5EF4-FFF2-40B4-BE49-F238E27FC236}">
                <a16:creationId xmlns:a16="http://schemas.microsoft.com/office/drawing/2014/main" id="{40485C2F-8B15-4C49-A177-55312AFDC416}"/>
              </a:ext>
            </a:extLst>
          </p:cNvPr>
          <p:cNvSpPr txBox="1">
            <a:spLocks/>
          </p:cNvSpPr>
          <p:nvPr/>
        </p:nvSpPr>
        <p:spPr>
          <a:xfrm>
            <a:off x="6410658" y="1856619"/>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a:t>
            </a:r>
            <a:br>
              <a:rPr lang="en-US" sz="1050" spc="0">
                <a:solidFill>
                  <a:schemeClr val="tx1"/>
                </a:solidFill>
                <a:latin typeface="+mn-lt"/>
              </a:rPr>
            </a:br>
            <a:r>
              <a:rPr lang="en-US" sz="1050" spc="0">
                <a:solidFill>
                  <a:schemeClr val="tx1"/>
                </a:solidFill>
                <a:latin typeface="+mn-lt"/>
              </a:rPr>
              <a:t>Logic App</a:t>
            </a:r>
          </a:p>
        </p:txBody>
      </p:sp>
      <p:cxnSp>
        <p:nvCxnSpPr>
          <p:cNvPr id="27" name="Straight Arrow Connector 26">
            <a:extLst>
              <a:ext uri="{FF2B5EF4-FFF2-40B4-BE49-F238E27FC236}">
                <a16:creationId xmlns:a16="http://schemas.microsoft.com/office/drawing/2014/main" id="{27890BBD-7E35-4036-8DF8-DD2B4DD1A642}"/>
              </a:ext>
            </a:extLst>
          </p:cNvPr>
          <p:cNvCxnSpPr>
            <a:cxnSpLocks/>
          </p:cNvCxnSpPr>
          <p:nvPr/>
        </p:nvCxnSpPr>
        <p:spPr>
          <a:xfrm flipV="1">
            <a:off x="6201691" y="2368470"/>
            <a:ext cx="0" cy="1155033"/>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28" name="Title 1">
            <a:extLst>
              <a:ext uri="{FF2B5EF4-FFF2-40B4-BE49-F238E27FC236}">
                <a16:creationId xmlns:a16="http://schemas.microsoft.com/office/drawing/2014/main" id="{6840B53F-A538-48E4-81D7-4409E74835E4}"/>
              </a:ext>
            </a:extLst>
          </p:cNvPr>
          <p:cNvSpPr txBox="1">
            <a:spLocks/>
          </p:cNvSpPr>
          <p:nvPr/>
        </p:nvSpPr>
        <p:spPr>
          <a:xfrm>
            <a:off x="5271775" y="2881219"/>
            <a:ext cx="1023860"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Real-time</a:t>
            </a:r>
          </a:p>
        </p:txBody>
      </p:sp>
      <p:sp>
        <p:nvSpPr>
          <p:cNvPr id="30" name="Rectangle 29">
            <a:extLst>
              <a:ext uri="{FF2B5EF4-FFF2-40B4-BE49-F238E27FC236}">
                <a16:creationId xmlns:a16="http://schemas.microsoft.com/office/drawing/2014/main" id="{7F3B3B13-5A8A-4346-AE1B-4273FABFAAF4}"/>
              </a:ext>
            </a:extLst>
          </p:cNvPr>
          <p:cNvSpPr/>
          <p:nvPr/>
        </p:nvSpPr>
        <p:spPr bwMode="auto">
          <a:xfrm>
            <a:off x="5426965" y="1250080"/>
            <a:ext cx="2875320" cy="974558"/>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Title 1">
            <a:extLst>
              <a:ext uri="{FF2B5EF4-FFF2-40B4-BE49-F238E27FC236}">
                <a16:creationId xmlns:a16="http://schemas.microsoft.com/office/drawing/2014/main" id="{21F62381-AB3D-46DB-BA66-835FDC46139D}"/>
              </a:ext>
            </a:extLst>
          </p:cNvPr>
          <p:cNvSpPr txBox="1">
            <a:spLocks/>
          </p:cNvSpPr>
          <p:nvPr/>
        </p:nvSpPr>
        <p:spPr>
          <a:xfrm>
            <a:off x="5973587" y="986856"/>
            <a:ext cx="181735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 processing</a:t>
            </a:r>
          </a:p>
        </p:txBody>
      </p:sp>
      <p:pic>
        <p:nvPicPr>
          <p:cNvPr id="33" name="Graphic 32">
            <a:extLst>
              <a:ext uri="{FF2B5EF4-FFF2-40B4-BE49-F238E27FC236}">
                <a16:creationId xmlns:a16="http://schemas.microsoft.com/office/drawing/2014/main" id="{04846A2F-B498-4EDF-B901-F8660C1520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2919" y="2635958"/>
            <a:ext cx="412920" cy="364340"/>
          </a:xfrm>
          <a:prstGeom prst="rect">
            <a:avLst/>
          </a:prstGeom>
        </p:spPr>
      </p:pic>
      <p:sp>
        <p:nvSpPr>
          <p:cNvPr id="34" name="Title 1">
            <a:extLst>
              <a:ext uri="{FF2B5EF4-FFF2-40B4-BE49-F238E27FC236}">
                <a16:creationId xmlns:a16="http://schemas.microsoft.com/office/drawing/2014/main" id="{5BBF5708-DC16-42DB-8F18-5339AE74B9AF}"/>
              </a:ext>
            </a:extLst>
          </p:cNvPr>
          <p:cNvSpPr txBox="1">
            <a:spLocks/>
          </p:cNvSpPr>
          <p:nvPr/>
        </p:nvSpPr>
        <p:spPr>
          <a:xfrm>
            <a:off x="7003971" y="3078070"/>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Event Hubs</a:t>
            </a:r>
          </a:p>
        </p:txBody>
      </p:sp>
      <p:cxnSp>
        <p:nvCxnSpPr>
          <p:cNvPr id="35" name="Straight Arrow Connector 34">
            <a:extLst>
              <a:ext uri="{FF2B5EF4-FFF2-40B4-BE49-F238E27FC236}">
                <a16:creationId xmlns:a16="http://schemas.microsoft.com/office/drawing/2014/main" id="{686E2099-31B4-466C-83B0-4B7BC6941AD7}"/>
              </a:ext>
            </a:extLst>
          </p:cNvPr>
          <p:cNvCxnSpPr>
            <a:cxnSpLocks/>
          </p:cNvCxnSpPr>
          <p:nvPr/>
        </p:nvCxnSpPr>
        <p:spPr>
          <a:xfrm>
            <a:off x="7539379" y="2300734"/>
            <a:ext cx="0" cy="24821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3D588C87-C6E2-4701-B3BA-241F6A403B0A}"/>
              </a:ext>
            </a:extLst>
          </p:cNvPr>
          <p:cNvCxnSpPr>
            <a:cxnSpLocks/>
          </p:cNvCxnSpPr>
          <p:nvPr/>
        </p:nvCxnSpPr>
        <p:spPr>
          <a:xfrm>
            <a:off x="7539379" y="3275749"/>
            <a:ext cx="0" cy="24821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nvGrpSpPr>
          <p:cNvPr id="47" name="Group 46">
            <a:extLst>
              <a:ext uri="{FF2B5EF4-FFF2-40B4-BE49-F238E27FC236}">
                <a16:creationId xmlns:a16="http://schemas.microsoft.com/office/drawing/2014/main" id="{7D59D41B-B273-4D14-BA47-29CD29923B49}"/>
              </a:ext>
            </a:extLst>
          </p:cNvPr>
          <p:cNvGrpSpPr/>
          <p:nvPr/>
        </p:nvGrpSpPr>
        <p:grpSpPr>
          <a:xfrm>
            <a:off x="6121756" y="5279817"/>
            <a:ext cx="2843998" cy="928980"/>
            <a:chOff x="6395695" y="4980775"/>
            <a:chExt cx="2843998" cy="928980"/>
          </a:xfrm>
        </p:grpSpPr>
        <p:sp>
          <p:nvSpPr>
            <p:cNvPr id="39" name="Rectangle 38">
              <a:extLst>
                <a:ext uri="{FF2B5EF4-FFF2-40B4-BE49-F238E27FC236}">
                  <a16:creationId xmlns:a16="http://schemas.microsoft.com/office/drawing/2014/main" id="{4F168625-A9D0-42E9-B8AA-11EDED9C09BE}"/>
                </a:ext>
              </a:extLst>
            </p:cNvPr>
            <p:cNvSpPr/>
            <p:nvPr/>
          </p:nvSpPr>
          <p:spPr bwMode="auto">
            <a:xfrm>
              <a:off x="6395695" y="4980775"/>
              <a:ext cx="284399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itle 1">
              <a:extLst>
                <a:ext uri="{FF2B5EF4-FFF2-40B4-BE49-F238E27FC236}">
                  <a16:creationId xmlns:a16="http://schemas.microsoft.com/office/drawing/2014/main" id="{7324684E-429D-4DE9-8EA4-371A26049638}"/>
                </a:ext>
              </a:extLst>
            </p:cNvPr>
            <p:cNvSpPr txBox="1">
              <a:spLocks/>
            </p:cNvSpPr>
            <p:nvPr/>
          </p:nvSpPr>
          <p:spPr>
            <a:xfrm>
              <a:off x="6773730" y="5053322"/>
              <a:ext cx="204381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Advanced Analytics</a:t>
              </a:r>
            </a:p>
          </p:txBody>
        </p:sp>
        <p:pic>
          <p:nvPicPr>
            <p:cNvPr id="41" name="Graphic 40">
              <a:extLst>
                <a:ext uri="{FF2B5EF4-FFF2-40B4-BE49-F238E27FC236}">
                  <a16:creationId xmlns:a16="http://schemas.microsoft.com/office/drawing/2014/main" id="{47547ECA-A298-453C-BC06-04DF70DF4D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0348" y="5323927"/>
              <a:ext cx="363777" cy="342378"/>
            </a:xfrm>
            <a:prstGeom prst="rect">
              <a:avLst/>
            </a:prstGeom>
          </p:spPr>
        </p:pic>
        <p:sp>
          <p:nvSpPr>
            <p:cNvPr id="42" name="Title 1">
              <a:extLst>
                <a:ext uri="{FF2B5EF4-FFF2-40B4-BE49-F238E27FC236}">
                  <a16:creationId xmlns:a16="http://schemas.microsoft.com/office/drawing/2014/main" id="{868D0DFA-1430-4DF3-9836-3EBC894118EF}"/>
                </a:ext>
              </a:extLst>
            </p:cNvPr>
            <p:cNvSpPr txBox="1">
              <a:spLocks/>
            </p:cNvSpPr>
            <p:nvPr/>
          </p:nvSpPr>
          <p:spPr>
            <a:xfrm>
              <a:off x="6533807"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Azure Batch</a:t>
              </a:r>
            </a:p>
          </p:txBody>
        </p:sp>
        <p:sp>
          <p:nvSpPr>
            <p:cNvPr id="43" name="Title 1">
              <a:extLst>
                <a:ext uri="{FF2B5EF4-FFF2-40B4-BE49-F238E27FC236}">
                  <a16:creationId xmlns:a16="http://schemas.microsoft.com/office/drawing/2014/main" id="{26FDA8DB-EACE-4B18-B7CA-AA3F6B7C174D}"/>
                </a:ext>
              </a:extLst>
            </p:cNvPr>
            <p:cNvSpPr txBox="1">
              <a:spLocks/>
            </p:cNvSpPr>
            <p:nvPr/>
          </p:nvSpPr>
          <p:spPr>
            <a:xfrm>
              <a:off x="7465939"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Databricks</a:t>
              </a:r>
            </a:p>
          </p:txBody>
        </p:sp>
        <p:sp>
          <p:nvSpPr>
            <p:cNvPr id="44" name="Title 1">
              <a:extLst>
                <a:ext uri="{FF2B5EF4-FFF2-40B4-BE49-F238E27FC236}">
                  <a16:creationId xmlns:a16="http://schemas.microsoft.com/office/drawing/2014/main" id="{6108AE51-9DCE-440C-8A03-A1C78186E805}"/>
                </a:ext>
              </a:extLst>
            </p:cNvPr>
            <p:cNvSpPr txBox="1">
              <a:spLocks/>
            </p:cNvSpPr>
            <p:nvPr/>
          </p:nvSpPr>
          <p:spPr>
            <a:xfrm>
              <a:off x="8202805" y="5696150"/>
              <a:ext cx="976878"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Machine Learning</a:t>
              </a:r>
            </a:p>
          </p:txBody>
        </p:sp>
        <p:pic>
          <p:nvPicPr>
            <p:cNvPr id="45" name="Graphic 44">
              <a:extLst>
                <a:ext uri="{FF2B5EF4-FFF2-40B4-BE49-F238E27FC236}">
                  <a16:creationId xmlns:a16="http://schemas.microsoft.com/office/drawing/2014/main" id="{BFEB3A5D-E9C9-4AE8-AC8D-3253817F65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955" y="5335477"/>
              <a:ext cx="311368" cy="330828"/>
            </a:xfrm>
            <a:prstGeom prst="rect">
              <a:avLst/>
            </a:prstGeom>
          </p:spPr>
        </p:pic>
        <p:pic>
          <p:nvPicPr>
            <p:cNvPr id="46" name="Graphic 45">
              <a:extLst>
                <a:ext uri="{FF2B5EF4-FFF2-40B4-BE49-F238E27FC236}">
                  <a16:creationId xmlns:a16="http://schemas.microsoft.com/office/drawing/2014/main" id="{B410A761-062E-4B73-AD08-1C32BF8D17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13773" y="5309510"/>
              <a:ext cx="332516" cy="314042"/>
            </a:xfrm>
            <a:prstGeom prst="rect">
              <a:avLst/>
            </a:prstGeom>
          </p:spPr>
        </p:pic>
      </p:grpSp>
      <p:cxnSp>
        <p:nvCxnSpPr>
          <p:cNvPr id="48" name="Straight Arrow Connector 47">
            <a:extLst>
              <a:ext uri="{FF2B5EF4-FFF2-40B4-BE49-F238E27FC236}">
                <a16:creationId xmlns:a16="http://schemas.microsoft.com/office/drawing/2014/main" id="{9EEDDBBE-72A2-4735-BD98-90B6B51A328B}"/>
              </a:ext>
            </a:extLst>
          </p:cNvPr>
          <p:cNvCxnSpPr>
            <a:cxnSpLocks/>
          </p:cNvCxnSpPr>
          <p:nvPr/>
        </p:nvCxnSpPr>
        <p:spPr>
          <a:xfrm>
            <a:off x="7539379" y="4642439"/>
            <a:ext cx="0" cy="541848"/>
          </a:xfrm>
          <a:prstGeom prst="straightConnector1">
            <a:avLst/>
          </a:prstGeom>
          <a:ln>
            <a:headEnd type="triangle" w="sm" len="med"/>
            <a:tailEnd type="triangle" w="sm" len="med"/>
          </a:ln>
        </p:spPr>
        <p:style>
          <a:lnRef idx="1">
            <a:schemeClr val="accent5"/>
          </a:lnRef>
          <a:fillRef idx="0">
            <a:schemeClr val="accent5"/>
          </a:fillRef>
          <a:effectRef idx="0">
            <a:schemeClr val="accent5"/>
          </a:effectRef>
          <a:fontRef idx="minor">
            <a:schemeClr val="tx1"/>
          </a:fontRef>
        </p:style>
      </p:cxnSp>
      <p:sp>
        <p:nvSpPr>
          <p:cNvPr id="50" name="Rectangle 49">
            <a:extLst>
              <a:ext uri="{FF2B5EF4-FFF2-40B4-BE49-F238E27FC236}">
                <a16:creationId xmlns:a16="http://schemas.microsoft.com/office/drawing/2014/main" id="{FBC60D06-72AE-4CA4-8EF6-66ECEC27D49A}"/>
              </a:ext>
            </a:extLst>
          </p:cNvPr>
          <p:cNvSpPr/>
          <p:nvPr/>
        </p:nvSpPr>
        <p:spPr bwMode="auto">
          <a:xfrm>
            <a:off x="8887144" y="1250080"/>
            <a:ext cx="2875320" cy="2165138"/>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a:extLst>
              <a:ext uri="{FF2B5EF4-FFF2-40B4-BE49-F238E27FC236}">
                <a16:creationId xmlns:a16="http://schemas.microsoft.com/office/drawing/2014/main" id="{1C9EBCDE-D80E-452B-9ECE-C54057CE31DD}"/>
              </a:ext>
            </a:extLst>
          </p:cNvPr>
          <p:cNvSpPr txBox="1">
            <a:spLocks/>
          </p:cNvSpPr>
          <p:nvPr/>
        </p:nvSpPr>
        <p:spPr>
          <a:xfrm>
            <a:off x="9416124" y="986856"/>
            <a:ext cx="181735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Operational efficiency</a:t>
            </a:r>
          </a:p>
        </p:txBody>
      </p:sp>
      <p:cxnSp>
        <p:nvCxnSpPr>
          <p:cNvPr id="53" name="Straight Connector 52">
            <a:extLst>
              <a:ext uri="{FF2B5EF4-FFF2-40B4-BE49-F238E27FC236}">
                <a16:creationId xmlns:a16="http://schemas.microsoft.com/office/drawing/2014/main" id="{E1DFEDA3-B682-4081-A8CA-5888811068A7}"/>
              </a:ext>
            </a:extLst>
          </p:cNvPr>
          <p:cNvCxnSpPr/>
          <p:nvPr/>
        </p:nvCxnSpPr>
        <p:spPr>
          <a:xfrm>
            <a:off x="7928866" y="3874724"/>
            <a:ext cx="614744"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B7C787A9-12F4-4976-9B0A-15BF193F1ECB}"/>
              </a:ext>
            </a:extLst>
          </p:cNvPr>
          <p:cNvCxnSpPr/>
          <p:nvPr/>
        </p:nvCxnSpPr>
        <p:spPr>
          <a:xfrm flipV="1">
            <a:off x="8543610" y="2881219"/>
            <a:ext cx="0" cy="993505"/>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56" name="Straight Arrow Connector 55">
            <a:extLst>
              <a:ext uri="{FF2B5EF4-FFF2-40B4-BE49-F238E27FC236}">
                <a16:creationId xmlns:a16="http://schemas.microsoft.com/office/drawing/2014/main" id="{2F7C7775-7A3F-40AE-95EB-AD217D31BC77}"/>
              </a:ext>
            </a:extLst>
          </p:cNvPr>
          <p:cNvCxnSpPr>
            <a:cxnSpLocks/>
          </p:cNvCxnSpPr>
          <p:nvPr/>
        </p:nvCxnSpPr>
        <p:spPr>
          <a:xfrm>
            <a:off x="8543610" y="2881219"/>
            <a:ext cx="263506"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58" name="Title 1">
            <a:extLst>
              <a:ext uri="{FF2B5EF4-FFF2-40B4-BE49-F238E27FC236}">
                <a16:creationId xmlns:a16="http://schemas.microsoft.com/office/drawing/2014/main" id="{C504BDA0-C9CC-4AE7-9618-95C0D2CFC26D}"/>
              </a:ext>
            </a:extLst>
          </p:cNvPr>
          <p:cNvSpPr txBox="1">
            <a:spLocks/>
          </p:cNvSpPr>
          <p:nvPr/>
        </p:nvSpPr>
        <p:spPr>
          <a:xfrm>
            <a:off x="7855582" y="3512465"/>
            <a:ext cx="755188"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Query </a:t>
            </a:r>
            <a:br>
              <a:rPr lang="en-US" sz="1050" spc="0">
                <a:solidFill>
                  <a:schemeClr val="tx1"/>
                </a:solidFill>
                <a:latin typeface="+mn-lt"/>
              </a:rPr>
            </a:br>
            <a:r>
              <a:rPr lang="en-US" sz="1050" spc="0">
                <a:solidFill>
                  <a:schemeClr val="tx1"/>
                </a:solidFill>
                <a:latin typeface="+mn-lt"/>
              </a:rPr>
              <a:t>API</a:t>
            </a:r>
          </a:p>
        </p:txBody>
      </p:sp>
      <p:sp>
        <p:nvSpPr>
          <p:cNvPr id="60" name="Title 1">
            <a:extLst>
              <a:ext uri="{FF2B5EF4-FFF2-40B4-BE49-F238E27FC236}">
                <a16:creationId xmlns:a16="http://schemas.microsoft.com/office/drawing/2014/main" id="{79573969-1F8B-4814-9F17-A1018C1A6F7D}"/>
              </a:ext>
            </a:extLst>
          </p:cNvPr>
          <p:cNvSpPr txBox="1">
            <a:spLocks/>
          </p:cNvSpPr>
          <p:nvPr/>
        </p:nvSpPr>
        <p:spPr>
          <a:xfrm>
            <a:off x="10272623" y="20182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 Explorer</a:t>
            </a:r>
          </a:p>
        </p:txBody>
      </p:sp>
      <p:pic>
        <p:nvPicPr>
          <p:cNvPr id="61" name="Graphic 60">
            <a:extLst>
              <a:ext uri="{FF2B5EF4-FFF2-40B4-BE49-F238E27FC236}">
                <a16:creationId xmlns:a16="http://schemas.microsoft.com/office/drawing/2014/main" id="{C7CF1723-4C7F-4073-9E5D-ADD5D1D97D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0363" y="1423919"/>
            <a:ext cx="468890" cy="496472"/>
          </a:xfrm>
          <a:prstGeom prst="rect">
            <a:avLst/>
          </a:prstGeom>
        </p:spPr>
      </p:pic>
      <p:pic>
        <p:nvPicPr>
          <p:cNvPr id="62" name="Picture 61" descr="Icon&#10;&#10;Description automatically generated">
            <a:extLst>
              <a:ext uri="{FF2B5EF4-FFF2-40B4-BE49-F238E27FC236}">
                <a16:creationId xmlns:a16="http://schemas.microsoft.com/office/drawing/2014/main" id="{F8D8B9D8-DEE4-44FC-87F3-96122F701254}"/>
              </a:ext>
            </a:extLst>
          </p:cNvPr>
          <p:cNvPicPr>
            <a:picLocks noChangeAspect="1"/>
          </p:cNvPicPr>
          <p:nvPr/>
        </p:nvPicPr>
        <p:blipFill>
          <a:blip r:embed="rId18">
            <a:biLevel thresh="25000"/>
          </a:blip>
          <a:stretch>
            <a:fillRect/>
          </a:stretch>
        </p:blipFill>
        <p:spPr>
          <a:xfrm>
            <a:off x="9274764" y="1523318"/>
            <a:ext cx="674146" cy="449142"/>
          </a:xfrm>
          <a:prstGeom prst="rect">
            <a:avLst/>
          </a:prstGeom>
        </p:spPr>
      </p:pic>
      <p:sp>
        <p:nvSpPr>
          <p:cNvPr id="63" name="Title 1">
            <a:extLst>
              <a:ext uri="{FF2B5EF4-FFF2-40B4-BE49-F238E27FC236}">
                <a16:creationId xmlns:a16="http://schemas.microsoft.com/office/drawing/2014/main" id="{B392F581-2197-4B59-B532-C5AF14603604}"/>
              </a:ext>
            </a:extLst>
          </p:cNvPr>
          <p:cNvSpPr txBox="1">
            <a:spLocks/>
          </p:cNvSpPr>
          <p:nvPr/>
        </p:nvSpPr>
        <p:spPr>
          <a:xfrm>
            <a:off x="9076429" y="2018201"/>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Real time dashboards</a:t>
            </a:r>
          </a:p>
        </p:txBody>
      </p:sp>
      <p:sp>
        <p:nvSpPr>
          <p:cNvPr id="64" name="Title 1">
            <a:extLst>
              <a:ext uri="{FF2B5EF4-FFF2-40B4-BE49-F238E27FC236}">
                <a16:creationId xmlns:a16="http://schemas.microsoft.com/office/drawing/2014/main" id="{30275263-F503-4CC1-91B5-D3DC52C6C5B3}"/>
              </a:ext>
            </a:extLst>
          </p:cNvPr>
          <p:cNvSpPr txBox="1">
            <a:spLocks/>
          </p:cNvSpPr>
          <p:nvPr/>
        </p:nvSpPr>
        <p:spPr>
          <a:xfrm>
            <a:off x="10272623" y="2928782"/>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Business systems (structured)</a:t>
            </a:r>
          </a:p>
        </p:txBody>
      </p:sp>
      <p:sp>
        <p:nvSpPr>
          <p:cNvPr id="66" name="Title 1">
            <a:extLst>
              <a:ext uri="{FF2B5EF4-FFF2-40B4-BE49-F238E27FC236}">
                <a16:creationId xmlns:a16="http://schemas.microsoft.com/office/drawing/2014/main" id="{519D2372-AA72-4E23-A31D-65C8FBB240A7}"/>
              </a:ext>
            </a:extLst>
          </p:cNvPr>
          <p:cNvSpPr txBox="1">
            <a:spLocks/>
          </p:cNvSpPr>
          <p:nvPr/>
        </p:nvSpPr>
        <p:spPr>
          <a:xfrm>
            <a:off x="9076429" y="2928782"/>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Real time applications</a:t>
            </a:r>
          </a:p>
        </p:txBody>
      </p:sp>
      <p:pic>
        <p:nvPicPr>
          <p:cNvPr id="67" name="Graphic 66">
            <a:extLst>
              <a:ext uri="{FF2B5EF4-FFF2-40B4-BE49-F238E27FC236}">
                <a16:creationId xmlns:a16="http://schemas.microsoft.com/office/drawing/2014/main" id="{9E18A29A-42A5-4CCD-BA5B-A449424E7B6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7199" y="2519322"/>
            <a:ext cx="409276" cy="386538"/>
          </a:xfrm>
          <a:prstGeom prst="rect">
            <a:avLst/>
          </a:prstGeom>
        </p:spPr>
      </p:pic>
      <p:pic>
        <p:nvPicPr>
          <p:cNvPr id="68" name="Graphic 67">
            <a:extLst>
              <a:ext uri="{FF2B5EF4-FFF2-40B4-BE49-F238E27FC236}">
                <a16:creationId xmlns:a16="http://schemas.microsoft.com/office/drawing/2014/main" id="{D4E01212-0914-44C6-8C53-95694985E9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733338" y="2536912"/>
            <a:ext cx="406892" cy="359022"/>
          </a:xfrm>
          <a:prstGeom prst="rect">
            <a:avLst/>
          </a:prstGeom>
        </p:spPr>
      </p:pic>
      <p:sp>
        <p:nvSpPr>
          <p:cNvPr id="69" name="Rectangle 68">
            <a:extLst>
              <a:ext uri="{FF2B5EF4-FFF2-40B4-BE49-F238E27FC236}">
                <a16:creationId xmlns:a16="http://schemas.microsoft.com/office/drawing/2014/main" id="{7599426A-4705-44F8-A4F2-CF9B7081F49E}"/>
              </a:ext>
            </a:extLst>
          </p:cNvPr>
          <p:cNvSpPr/>
          <p:nvPr/>
        </p:nvSpPr>
        <p:spPr bwMode="auto">
          <a:xfrm>
            <a:off x="10123450" y="3589057"/>
            <a:ext cx="1639013" cy="261974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Arrow Connector 69">
            <a:extLst>
              <a:ext uri="{FF2B5EF4-FFF2-40B4-BE49-F238E27FC236}">
                <a16:creationId xmlns:a16="http://schemas.microsoft.com/office/drawing/2014/main" id="{0E1FE679-C209-4097-BA33-125CE11A1FFB}"/>
              </a:ext>
            </a:extLst>
          </p:cNvPr>
          <p:cNvCxnSpPr>
            <a:cxnSpLocks/>
          </p:cNvCxnSpPr>
          <p:nvPr/>
        </p:nvCxnSpPr>
        <p:spPr>
          <a:xfrm>
            <a:off x="9076429" y="5751651"/>
            <a:ext cx="861655"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72" name="Title 1">
            <a:extLst>
              <a:ext uri="{FF2B5EF4-FFF2-40B4-BE49-F238E27FC236}">
                <a16:creationId xmlns:a16="http://schemas.microsoft.com/office/drawing/2014/main" id="{4B7A436C-A1D2-432C-8165-33A1BA6F142A}"/>
              </a:ext>
            </a:extLst>
          </p:cNvPr>
          <p:cNvSpPr txBox="1">
            <a:spLocks/>
          </p:cNvSpPr>
          <p:nvPr/>
        </p:nvSpPr>
        <p:spPr>
          <a:xfrm>
            <a:off x="10272623" y="4179687"/>
            <a:ext cx="1361152"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Self serve models</a:t>
            </a:r>
          </a:p>
        </p:txBody>
      </p:sp>
      <p:sp>
        <p:nvSpPr>
          <p:cNvPr id="73" name="Title 1">
            <a:extLst>
              <a:ext uri="{FF2B5EF4-FFF2-40B4-BE49-F238E27FC236}">
                <a16:creationId xmlns:a16="http://schemas.microsoft.com/office/drawing/2014/main" id="{3CC0B48D-0BEC-4053-9AB4-0BF4E9C302BC}"/>
              </a:ext>
            </a:extLst>
          </p:cNvPr>
          <p:cNvSpPr txBox="1">
            <a:spLocks/>
          </p:cNvSpPr>
          <p:nvPr/>
        </p:nvSpPr>
        <p:spPr>
          <a:xfrm>
            <a:off x="10199672" y="4997156"/>
            <a:ext cx="1507054"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Predictive AI dashboards</a:t>
            </a:r>
          </a:p>
        </p:txBody>
      </p:sp>
      <p:sp>
        <p:nvSpPr>
          <p:cNvPr id="74" name="Title 1">
            <a:extLst>
              <a:ext uri="{FF2B5EF4-FFF2-40B4-BE49-F238E27FC236}">
                <a16:creationId xmlns:a16="http://schemas.microsoft.com/office/drawing/2014/main" id="{95682DD9-191E-4956-88B8-BF5F7BE3E943}"/>
              </a:ext>
            </a:extLst>
          </p:cNvPr>
          <p:cNvSpPr txBox="1">
            <a:spLocks/>
          </p:cNvSpPr>
          <p:nvPr/>
        </p:nvSpPr>
        <p:spPr>
          <a:xfrm>
            <a:off x="10199672" y="5922594"/>
            <a:ext cx="1507054"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Statistical analysis</a:t>
            </a:r>
          </a:p>
        </p:txBody>
      </p:sp>
      <p:pic>
        <p:nvPicPr>
          <p:cNvPr id="75" name="Graphic 74">
            <a:extLst>
              <a:ext uri="{FF2B5EF4-FFF2-40B4-BE49-F238E27FC236}">
                <a16:creationId xmlns:a16="http://schemas.microsoft.com/office/drawing/2014/main" id="{FFF9D8C4-CB12-4625-8BAE-18328F889EC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66593" y="3721438"/>
            <a:ext cx="350586" cy="420700"/>
          </a:xfrm>
          <a:prstGeom prst="rect">
            <a:avLst/>
          </a:prstGeom>
        </p:spPr>
      </p:pic>
      <p:pic>
        <p:nvPicPr>
          <p:cNvPr id="76" name="Graphic 75">
            <a:extLst>
              <a:ext uri="{FF2B5EF4-FFF2-40B4-BE49-F238E27FC236}">
                <a16:creationId xmlns:a16="http://schemas.microsoft.com/office/drawing/2014/main" id="{3E3CAE61-06D5-417A-8A50-69A898D8AE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41093" y="5456275"/>
            <a:ext cx="424212" cy="400644"/>
          </a:xfrm>
          <a:prstGeom prst="rect">
            <a:avLst/>
          </a:prstGeom>
        </p:spPr>
      </p:pic>
      <p:pic>
        <p:nvPicPr>
          <p:cNvPr id="77" name="Graphic 76">
            <a:extLst>
              <a:ext uri="{FF2B5EF4-FFF2-40B4-BE49-F238E27FC236}">
                <a16:creationId xmlns:a16="http://schemas.microsoft.com/office/drawing/2014/main" id="{5BD49640-D9D2-4EB4-877C-BB0CFE105F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29434" y="4577109"/>
            <a:ext cx="426620" cy="402919"/>
          </a:xfrm>
          <a:prstGeom prst="rect">
            <a:avLst/>
          </a:prstGeom>
        </p:spPr>
      </p:pic>
    </p:spTree>
    <p:extLst>
      <p:ext uri="{BB962C8B-B14F-4D97-AF65-F5344CB8AC3E}">
        <p14:creationId xmlns:p14="http://schemas.microsoft.com/office/powerpoint/2010/main" val="32784408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windmill, outdoor object&#10;&#10;Description automatically generated">
            <a:extLst>
              <a:ext uri="{FF2B5EF4-FFF2-40B4-BE49-F238E27FC236}">
                <a16:creationId xmlns:a16="http://schemas.microsoft.com/office/drawing/2014/main" id="{3C502E48-7502-AD4B-A3B8-99A4141A425B}"/>
              </a:ext>
            </a:extLst>
          </p:cNvPr>
          <p:cNvPicPr>
            <a:picLocks noChangeAspect="1"/>
          </p:cNvPicPr>
          <p:nvPr/>
        </p:nvPicPr>
        <p:blipFill rotWithShape="1">
          <a:blip r:embed="rId2"/>
          <a:srcRect t="42509" b="14658"/>
          <a:stretch/>
        </p:blipFill>
        <p:spPr>
          <a:xfrm>
            <a:off x="2870792" y="0"/>
            <a:ext cx="9353107" cy="2668772"/>
          </a:xfrm>
          <a:prstGeom prst="rect">
            <a:avLst/>
          </a:prstGeom>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4294967295"/>
          </p:nvPr>
        </p:nvSpPr>
        <p:spPr>
          <a:xfrm>
            <a:off x="3423336" y="3013501"/>
            <a:ext cx="8291007" cy="830997"/>
          </a:xfrm>
        </p:spPr>
        <p:txBody>
          <a:bodyPr tIns="0" rIns="0" bIns="0"/>
          <a:lstStyle/>
          <a:p>
            <a:pPr fontAlgn="base">
              <a:spcAft>
                <a:spcPts val="1200"/>
              </a:spcAft>
            </a:pPr>
            <a:r>
              <a:rPr lang="en-US" sz="1600" i="1" spc="0">
                <a:solidFill>
                  <a:schemeClr val="tx1"/>
                </a:solidFill>
              </a:rPr>
              <a:t>“We looked at a range of providers before we moved to the cloud. But we chose Azure because of its Time Series Insights capability—it really swung the decision for us.” </a:t>
            </a:r>
          </a:p>
          <a:p>
            <a:pPr fontAlgn="base"/>
            <a:r>
              <a:rPr lang="en-US" sz="1200">
                <a:solidFill>
                  <a:schemeClr val="accent5"/>
                </a:solidFill>
              </a:rPr>
              <a:t>Sebastien Gauthier</a:t>
            </a:r>
            <a:r>
              <a:rPr lang="en-US" sz="1200">
                <a:solidFill>
                  <a:schemeClr val="tx1"/>
                </a:solidFill>
              </a:rPr>
              <a:t>, Head of Darwin Delivery, ENGIE Digital </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4294967295"/>
          </p:nvPr>
        </p:nvSpPr>
        <p:spPr>
          <a:xfrm>
            <a:off x="452935" y="2135187"/>
            <a:ext cx="2286000" cy="2397125"/>
          </a:xfrm>
        </p:spPr>
        <p:txBody>
          <a:bodyPr tIns="0" rIns="0" bIns="0">
            <a:noAutofit/>
          </a:bodyPr>
          <a:lstStyle/>
          <a:p>
            <a:pPr>
              <a:spcAft>
                <a:spcPts val="600"/>
              </a:spcAft>
            </a:pPr>
            <a:r>
              <a:rPr lang="en-US" sz="1200">
                <a:solidFill>
                  <a:schemeClr val="accent5"/>
                </a:solidFill>
                <a:latin typeface="Segoe UI Semibold"/>
                <a:cs typeface="Segoe UI Semibold"/>
              </a:rPr>
              <a:t>Customer:</a:t>
            </a:r>
            <a:br>
              <a:rPr lang="en-US" sz="1200">
                <a:solidFill>
                  <a:schemeClr val="tx1"/>
                </a:solidFill>
              </a:rPr>
            </a:br>
            <a:r>
              <a:rPr lang="en-US" sz="1200" b="0">
                <a:solidFill>
                  <a:schemeClr val="tx1"/>
                </a:solidFill>
                <a:latin typeface="Segoe UI Semilight"/>
                <a:cs typeface="Segoe UI Semilight"/>
              </a:rPr>
              <a:t>ENGIE</a:t>
            </a:r>
          </a:p>
          <a:p>
            <a:pPr>
              <a:spcAft>
                <a:spcPts val="600"/>
              </a:spcAft>
            </a:pPr>
            <a:r>
              <a:rPr lang="en-US" sz="1200">
                <a:solidFill>
                  <a:schemeClr val="accent5"/>
                </a:solidFill>
                <a:latin typeface="Segoe UI Semibold"/>
                <a:cs typeface="Segoe UI Semibold"/>
              </a:rPr>
              <a:t>Industry:</a:t>
            </a:r>
            <a:br>
              <a:rPr lang="en-US" sz="1200">
                <a:solidFill>
                  <a:schemeClr val="tx1"/>
                </a:solidFill>
              </a:rPr>
            </a:br>
            <a:r>
              <a:rPr lang="en-US" sz="1200" b="0">
                <a:solidFill>
                  <a:schemeClr val="tx1"/>
                </a:solidFill>
                <a:latin typeface="Segoe UI Semilight"/>
                <a:cs typeface="Segoe UI Semilight"/>
              </a:rPr>
              <a:t>Energy</a:t>
            </a:r>
          </a:p>
          <a:p>
            <a:pPr>
              <a:spcAft>
                <a:spcPts val="600"/>
              </a:spcAft>
            </a:pPr>
            <a:r>
              <a:rPr lang="en-US" sz="1200">
                <a:solidFill>
                  <a:schemeClr val="accent5"/>
                </a:solidFill>
                <a:latin typeface="Segoe UI Semibold"/>
                <a:cs typeface="Segoe UI Semibold"/>
              </a:rPr>
              <a:t>Size:</a:t>
            </a:r>
            <a:br>
              <a:rPr lang="en-US" sz="1200">
                <a:solidFill>
                  <a:schemeClr val="tx1"/>
                </a:solidFill>
              </a:rPr>
            </a:br>
            <a:r>
              <a:rPr lang="en-US" sz="1200" b="0">
                <a:solidFill>
                  <a:schemeClr val="tx1"/>
                </a:solidFill>
                <a:latin typeface="Segoe UI Semilight"/>
                <a:cs typeface="Segoe UI Semilight"/>
              </a:rPr>
              <a:t>50-999 employees</a:t>
            </a:r>
            <a:endParaRPr lang="en-US" sz="1200" b="0">
              <a:solidFill>
                <a:schemeClr val="tx1"/>
              </a:solidFill>
              <a:latin typeface="Segoe UI Semilight" panose="020B0402040204020203" pitchFamily="34" charset="0"/>
              <a:cs typeface="Segoe UI Semilight" panose="020B0402040204020203" pitchFamily="34" charset="0"/>
            </a:endParaRPr>
          </a:p>
          <a:p>
            <a:pPr>
              <a:spcAft>
                <a:spcPts val="600"/>
              </a:spcAft>
            </a:pPr>
            <a:r>
              <a:rPr lang="en-US" sz="1200">
                <a:solidFill>
                  <a:schemeClr val="accent5"/>
                </a:solidFill>
                <a:latin typeface="Segoe UI Semibold"/>
                <a:cs typeface="Segoe UI Semibold"/>
              </a:rPr>
              <a:t>Country:</a:t>
            </a:r>
            <a:br>
              <a:rPr lang="en-US" sz="1200">
                <a:solidFill>
                  <a:schemeClr val="tx1"/>
                </a:solidFill>
              </a:rPr>
            </a:br>
            <a:r>
              <a:rPr lang="en-US" sz="1200" b="0">
                <a:solidFill>
                  <a:schemeClr val="tx1"/>
                </a:solidFill>
                <a:latin typeface="Segoe UI Semilight"/>
                <a:cs typeface="Segoe UI Semilight"/>
              </a:rPr>
              <a:t>France</a:t>
            </a:r>
          </a:p>
          <a:p>
            <a:pPr fontAlgn="base"/>
            <a:r>
              <a:rPr lang="en-US" sz="1200">
                <a:solidFill>
                  <a:schemeClr val="accent5"/>
                </a:solidFill>
                <a:latin typeface="Segoe UI Semibold"/>
                <a:cs typeface="Segoe UI Semibold"/>
              </a:rPr>
              <a:t>Products and services</a:t>
            </a:r>
            <a:r>
              <a:rPr lang="en-US" sz="1200">
                <a:solidFill>
                  <a:schemeClr val="tx1"/>
                </a:solidFill>
                <a:latin typeface="Segoe UI Semibold"/>
                <a:cs typeface="Segoe UI Semibold"/>
              </a:rPr>
              <a:t>:</a:t>
            </a:r>
            <a:br>
              <a:rPr lang="en-US" sz="1200" b="0">
                <a:solidFill>
                  <a:schemeClr val="tx1"/>
                </a:solidFill>
                <a:latin typeface="Segoe UI Semilight" panose="020B0402040204020203" pitchFamily="34" charset="0"/>
                <a:cs typeface="Segoe UI Semilight" panose="020B0402040204020203" pitchFamily="34" charset="0"/>
              </a:rPr>
            </a:br>
            <a:r>
              <a:rPr lang="en-US" sz="1200" b="0">
                <a:solidFill>
                  <a:schemeClr val="tx1"/>
                </a:solidFill>
                <a:latin typeface="Segoe UI Semilight"/>
                <a:cs typeface="Segoe UI Semilight"/>
              </a:rPr>
              <a:t>Microsoft Azure</a:t>
            </a:r>
            <a:br>
              <a:rPr lang="en-US" sz="1200" b="0">
                <a:solidFill>
                  <a:schemeClr val="tx1"/>
                </a:solidFill>
                <a:latin typeface="Segoe UI Semilight" panose="020B0402040204020203" pitchFamily="34" charset="0"/>
                <a:cs typeface="Segoe UI Semilight" panose="020B0402040204020203" pitchFamily="34" charset="0"/>
              </a:rPr>
            </a:br>
            <a:r>
              <a:rPr lang="en-US" sz="1200" b="0" err="1">
                <a:solidFill>
                  <a:schemeClr val="tx1"/>
                </a:solidFill>
                <a:latin typeface="Segoe UI Semilight"/>
                <a:cs typeface="Segoe UI Semilight"/>
              </a:rPr>
              <a:t>Azure</a:t>
            </a:r>
            <a:r>
              <a:rPr lang="en-US" sz="1200" b="0">
                <a:solidFill>
                  <a:schemeClr val="tx1"/>
                </a:solidFill>
                <a:latin typeface="Segoe UI Semilight"/>
                <a:cs typeface="Segoe UI Semilight"/>
              </a:rPr>
              <a:t> IoT Edge</a:t>
            </a:r>
            <a:br>
              <a:rPr lang="en-US" sz="1200" b="0">
                <a:solidFill>
                  <a:schemeClr val="tx1"/>
                </a:solidFill>
                <a:latin typeface="Segoe UI Semilight"/>
                <a:cs typeface="Segoe UI Semilight"/>
              </a:rPr>
            </a:br>
            <a:r>
              <a:rPr lang="en-US" sz="1200" b="0">
                <a:solidFill>
                  <a:schemeClr val="tx1"/>
                </a:solidFill>
                <a:latin typeface="Segoe UI Semilight"/>
                <a:cs typeface="Segoe UI Semilight"/>
              </a:rPr>
              <a:t>Azure IoT Hub</a:t>
            </a:r>
            <a:br>
              <a:rPr lang="en-US" sz="1200" b="0">
                <a:solidFill>
                  <a:schemeClr val="tx1"/>
                </a:solidFill>
                <a:latin typeface="Segoe UI Semilight" panose="020B0402040204020203" pitchFamily="34" charset="0"/>
                <a:cs typeface="Segoe UI Semilight" panose="020B0402040204020203" pitchFamily="34" charset="0"/>
              </a:rPr>
            </a:br>
            <a:r>
              <a:rPr lang="en-US" sz="1200" b="0">
                <a:solidFill>
                  <a:schemeClr val="tx1"/>
                </a:solidFill>
                <a:latin typeface="Segoe UI Semilight"/>
                <a:cs typeface="Segoe UI Semilight"/>
              </a:rPr>
              <a:t>Azure Time Series Insights</a:t>
            </a:r>
            <a:br>
              <a:rPr lang="en-US" sz="1200" b="0">
                <a:solidFill>
                  <a:schemeClr val="tx1"/>
                </a:solidFill>
                <a:latin typeface="Segoe UI Semilight" panose="020B0402040204020203" pitchFamily="34" charset="0"/>
                <a:cs typeface="Segoe UI Semilight" panose="020B0402040204020203" pitchFamily="34" charset="0"/>
              </a:rPr>
            </a:br>
            <a:r>
              <a:rPr lang="en-US" sz="1200" b="0">
                <a:solidFill>
                  <a:schemeClr val="tx1"/>
                </a:solidFill>
                <a:latin typeface="Segoe UI Semilight"/>
                <a:cs typeface="Segoe UI Semilight"/>
              </a:rPr>
              <a:t>Microsoft Power BI</a:t>
            </a:r>
            <a:br>
              <a:rPr lang="en-US" sz="1200" b="0">
                <a:solidFill>
                  <a:schemeClr val="tx1"/>
                </a:solidFill>
                <a:latin typeface="Segoe UI Semilight" panose="020B0402040204020203" pitchFamily="34" charset="0"/>
                <a:cs typeface="Segoe UI Semilight" panose="020B0402040204020203" pitchFamily="34" charset="0"/>
              </a:rPr>
            </a:br>
            <a:br>
              <a:rPr lang="en-US" sz="1200" b="0">
                <a:solidFill>
                  <a:schemeClr val="tx1"/>
                </a:solidFill>
                <a:latin typeface="Segoe UI Semilight" panose="020B0402040204020203" pitchFamily="34" charset="0"/>
                <a:cs typeface="Segoe UI Semilight" panose="020B0402040204020203" pitchFamily="34" charset="0"/>
              </a:rPr>
            </a:br>
            <a:r>
              <a:rPr lang="en-US" sz="1200">
                <a:solidFill>
                  <a:schemeClr val="accent5"/>
                </a:solidFill>
                <a:latin typeface="Segoe UI Semibold"/>
                <a:cs typeface="Segoe UI Semibold"/>
                <a:hlinkClick r:id="rId3">
                  <a:extLst>
                    <a:ext uri="{A12FA001-AC4F-418D-AE19-62706E023703}">
                      <ahyp:hlinkClr xmlns:ahyp="http://schemas.microsoft.com/office/drawing/2018/hyperlinkcolor" val="tx"/>
                    </a:ext>
                  </a:extLst>
                </a:hlinkClick>
              </a:rPr>
              <a:t>Read full story here</a:t>
            </a:r>
            <a:r>
              <a:rPr lang="en-US" sz="1200">
                <a:solidFill>
                  <a:schemeClr val="accent5"/>
                </a:solidFill>
                <a:latin typeface="Segoe UI Semibold"/>
                <a:cs typeface="Segoe UI Semibold"/>
              </a:rPr>
              <a:t> &gt;&gt;</a:t>
            </a:r>
            <a:endParaRPr lang="en-US" sz="1200">
              <a:solidFill>
                <a:schemeClr val="accent5"/>
              </a:solidFill>
              <a:latin typeface="Segoe UI Semibold"/>
              <a:cs typeface="Segoe UI Semibold"/>
              <a:hlinkClick r:id="rId4">
                <a:extLst>
                  <a:ext uri="{A12FA001-AC4F-418D-AE19-62706E023703}">
                    <ahyp:hlinkClr xmlns:ahyp="http://schemas.microsoft.com/office/drawing/2018/hyperlinkcolor" val="tx"/>
                  </a:ext>
                </a:extLst>
              </a:hlinkClick>
            </a:endParaRPr>
          </a:p>
        </p:txBody>
      </p:sp>
      <p:pic>
        <p:nvPicPr>
          <p:cNvPr id="18" name="Picture Placeholder 17">
            <a:extLst>
              <a:ext uri="{FF2B5EF4-FFF2-40B4-BE49-F238E27FC236}">
                <a16:creationId xmlns:a16="http://schemas.microsoft.com/office/drawing/2014/main" id="{364CDDDF-D6F1-4FEF-9860-CCED2950C4D9}"/>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113" t="22129" r="-18113" b="23237"/>
          <a:stretch/>
        </p:blipFill>
        <p:spPr>
          <a:xfrm>
            <a:off x="0" y="599904"/>
            <a:ext cx="2865438" cy="1149179"/>
          </a:xfrm>
          <a:solidFill>
            <a:schemeClr val="tx1"/>
          </a:solidFill>
        </p:spPr>
      </p:pic>
      <p:cxnSp>
        <p:nvCxnSpPr>
          <p:cNvPr id="15" name="Straight Connector 14">
            <a:extLst>
              <a:ext uri="{FF2B5EF4-FFF2-40B4-BE49-F238E27FC236}">
                <a16:creationId xmlns:a16="http://schemas.microsoft.com/office/drawing/2014/main" id="{7FE3BE1E-E8A2-4150-8A60-3D8CE9C52C09}"/>
              </a:ext>
            </a:extLst>
          </p:cNvPr>
          <p:cNvCxnSpPr>
            <a:cxnSpLocks/>
          </p:cNvCxnSpPr>
          <p:nvPr/>
        </p:nvCxnSpPr>
        <p:spPr>
          <a:xfrm>
            <a:off x="2865438" y="0"/>
            <a:ext cx="0" cy="685800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DA481DD2-A691-4BAD-904C-285A0ED9CA96}"/>
              </a:ext>
            </a:extLst>
          </p:cNvPr>
          <p:cNvSpPr txBox="1">
            <a:spLocks/>
          </p:cNvSpPr>
          <p:nvPr/>
        </p:nvSpPr>
        <p:spPr>
          <a:xfrm>
            <a:off x="3423336" y="4392857"/>
            <a:ext cx="2450592" cy="1470009"/>
          </a:xfrm>
          <a:prstGeom prst="rect">
            <a:avLst/>
          </a:prstGeom>
        </p:spPr>
        <p:txBody>
          <a:bodyPr lIns="0" tIns="0" rIns="0" bIns="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CA" sz="1600" spc="0">
                <a:solidFill>
                  <a:schemeClr val="accent5"/>
                </a:solidFill>
              </a:rPr>
              <a:t>Situation</a:t>
            </a:r>
            <a:br>
              <a:rPr lang="en-CA" sz="1200" spc="0">
                <a:solidFill>
                  <a:schemeClr val="tx1"/>
                </a:solidFill>
                <a:latin typeface="+mn-lt"/>
              </a:rPr>
            </a:br>
            <a:r>
              <a:rPr lang="en-CA" sz="1200" spc="0">
                <a:solidFill>
                  <a:schemeClr val="tx1"/>
                </a:solidFill>
                <a:latin typeface="+mn-lt"/>
              </a:rPr>
              <a:t>To help fulfill its aim of making energy production cleaner and more cost</a:t>
            </a:r>
            <a:r>
              <a:rPr lang="en-US" sz="1200" spc="0">
                <a:solidFill>
                  <a:schemeClr val="tx1"/>
                </a:solidFill>
                <a:latin typeface="+mn-lt"/>
              </a:rPr>
              <a:t>‑</a:t>
            </a:r>
            <a:r>
              <a:rPr lang="en-CA" sz="1200" spc="0">
                <a:solidFill>
                  <a:schemeClr val="tx1"/>
                </a:solidFill>
                <a:latin typeface="+mn-lt"/>
              </a:rPr>
              <a:t>effective, ENGIE needed an Internet of Things (IoT) data processing solution to augment its Darwin operational performance software and replace an aging, overstretched supervisory control and data acquisition system</a:t>
            </a:r>
            <a:r>
              <a:rPr lang="en-US" sz="1200" spc="0">
                <a:solidFill>
                  <a:schemeClr val="tx1"/>
                </a:solidFill>
                <a:latin typeface="+mn-lt"/>
              </a:rPr>
              <a:t>.  </a:t>
            </a:r>
          </a:p>
        </p:txBody>
      </p:sp>
      <p:sp>
        <p:nvSpPr>
          <p:cNvPr id="17" name="Text Placeholder 4">
            <a:extLst>
              <a:ext uri="{FF2B5EF4-FFF2-40B4-BE49-F238E27FC236}">
                <a16:creationId xmlns:a16="http://schemas.microsoft.com/office/drawing/2014/main" id="{3CA9E50D-0EF3-4DC8-A755-D4EFA1C03B04}"/>
              </a:ext>
            </a:extLst>
          </p:cNvPr>
          <p:cNvSpPr txBox="1">
            <a:spLocks/>
          </p:cNvSpPr>
          <p:nvPr/>
        </p:nvSpPr>
        <p:spPr>
          <a:xfrm>
            <a:off x="6374698" y="4392857"/>
            <a:ext cx="2450592" cy="1470009"/>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0" lang="en-CA" sz="1600" b="0" i="0" u="none" strike="noStrike" kern="1200" cap="none" spc="0" normalizeH="0" baseline="0" noProof="0">
                <a:ln>
                  <a:noFill/>
                </a:ln>
                <a:solidFill>
                  <a:schemeClr val="accent5"/>
                </a:solidFill>
                <a:effectLst/>
                <a:uLnTx/>
                <a:uFillTx/>
                <a:ea typeface="+mn-ea"/>
                <a:cs typeface="+mn-cs"/>
              </a:rPr>
              <a:t>Solution</a:t>
            </a:r>
            <a:br>
              <a:rPr lang="en-US" sz="1200">
                <a:solidFill>
                  <a:schemeClr val="tx1"/>
                </a:solidFill>
                <a:latin typeface="+mn-lt"/>
              </a:rPr>
            </a:br>
            <a:r>
              <a:rPr lang="en-US" sz="1200">
                <a:solidFill>
                  <a:schemeClr val="tx1"/>
                </a:solidFill>
                <a:latin typeface="+mn-lt"/>
              </a:rPr>
              <a:t>By modernizing Darwin with Microsoft Azure Time Series Insights and Azure IoT Edge, ENGIE can now gather and process huge amounts of IoT asset data, using the analysis to improve energy production efficiency and cost-effectiveness. </a:t>
            </a:r>
          </a:p>
        </p:txBody>
      </p:sp>
      <p:sp>
        <p:nvSpPr>
          <p:cNvPr id="19" name="Text Placeholder 5">
            <a:extLst>
              <a:ext uri="{FF2B5EF4-FFF2-40B4-BE49-F238E27FC236}">
                <a16:creationId xmlns:a16="http://schemas.microsoft.com/office/drawing/2014/main" id="{37C8F5DC-A39A-4324-B279-372F13F9A036}"/>
              </a:ext>
            </a:extLst>
          </p:cNvPr>
          <p:cNvSpPr txBox="1">
            <a:spLocks/>
          </p:cNvSpPr>
          <p:nvPr/>
        </p:nvSpPr>
        <p:spPr>
          <a:xfrm>
            <a:off x="9326061" y="4392857"/>
            <a:ext cx="2345766" cy="1470009"/>
          </a:xfrm>
          <a:prstGeom prst="rect">
            <a:avLst/>
          </a:prstGeom>
        </p:spPr>
        <p:txBody>
          <a:bodyPr lIns="0" tIns="0" rIns="0" bIns="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0" lang="en-CA" sz="1600" b="0" i="0" u="none" strike="noStrike" kern="1200" cap="none" spc="0" normalizeH="0" baseline="0" noProof="0">
                <a:ln>
                  <a:noFill/>
                </a:ln>
                <a:solidFill>
                  <a:srgbClr val="50E6FF"/>
                </a:solidFill>
                <a:effectLst/>
                <a:uLnTx/>
                <a:uFillTx/>
                <a:ea typeface="+mn-ea"/>
                <a:cs typeface="+mn-cs"/>
              </a:rPr>
              <a:t>Impact</a:t>
            </a:r>
            <a:endParaRPr lang="en-CA" sz="1200">
              <a:solidFill>
                <a:schemeClr val="tx1"/>
              </a:solidFill>
            </a:endParaRPr>
          </a:p>
          <a:p>
            <a:r>
              <a:rPr lang="en-CA" sz="1200">
                <a:solidFill>
                  <a:schemeClr val="tx1"/>
                </a:solidFill>
                <a:latin typeface="+mn-lt"/>
              </a:rPr>
              <a:t>Not only has the company gained access to powerful new data-driven insights, it can optimize plant performance and reduce downtime. By maximizing production output, ENGIE is one step closer to eliminating the world’s reliance on carbon-intensive energy</a:t>
            </a:r>
            <a:r>
              <a:rPr lang="en-US" sz="1200">
                <a:solidFill>
                  <a:schemeClr val="tx1"/>
                </a:solidFill>
                <a:latin typeface="+mn-lt"/>
              </a:rPr>
              <a:t>. </a:t>
            </a:r>
          </a:p>
          <a:p>
            <a:endParaRPr lang="en-US" sz="1200">
              <a:solidFill>
                <a:schemeClr val="tx1"/>
              </a:solidFill>
              <a:latin typeface="+mn-lt"/>
            </a:endParaRPr>
          </a:p>
        </p:txBody>
      </p:sp>
      <p:cxnSp>
        <p:nvCxnSpPr>
          <p:cNvPr id="20" name="Straight Connector 19">
            <a:extLst>
              <a:ext uri="{FF2B5EF4-FFF2-40B4-BE49-F238E27FC236}">
                <a16:creationId xmlns:a16="http://schemas.microsoft.com/office/drawing/2014/main" id="{F05EB4EC-AF2A-46EE-B7E3-D3B859D36855}"/>
              </a:ext>
            </a:extLst>
          </p:cNvPr>
          <p:cNvCxnSpPr>
            <a:cxnSpLocks/>
          </p:cNvCxnSpPr>
          <p:nvPr/>
        </p:nvCxnSpPr>
        <p:spPr>
          <a:xfrm flipH="1">
            <a:off x="3423336" y="4157056"/>
            <a:ext cx="8248491"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92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7">
            <a:extLst>
              <a:ext uri="{FF2B5EF4-FFF2-40B4-BE49-F238E27FC236}">
                <a16:creationId xmlns:a16="http://schemas.microsoft.com/office/drawing/2014/main" id="{20DADA35-29EE-409D-AF19-728E8BD3A2A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9603" t="14267" r="-48927" b="10123"/>
          <a:stretch/>
        </p:blipFill>
        <p:spPr>
          <a:xfrm>
            <a:off x="1" y="599903"/>
            <a:ext cx="2865436" cy="1149179"/>
          </a:xfrm>
          <a:prstGeom prst="rect">
            <a:avLst/>
          </a:prstGeom>
          <a:solidFill>
            <a:schemeClr val="tx1"/>
          </a:solidFill>
        </p:spPr>
      </p:pic>
      <p:pic>
        <p:nvPicPr>
          <p:cNvPr id="11" name="Picture Placeholder 12" descr="A brown and white cow looking at the camera&#10;&#10;Description automatically generated">
            <a:extLst>
              <a:ext uri="{FF2B5EF4-FFF2-40B4-BE49-F238E27FC236}">
                <a16:creationId xmlns:a16="http://schemas.microsoft.com/office/drawing/2014/main" id="{C962BE6A-28C6-4640-83BD-43BCE1430298}"/>
              </a:ext>
            </a:extLst>
          </p:cNvPr>
          <p:cNvPicPr>
            <a:picLocks noChangeAspect="1"/>
          </p:cNvPicPr>
          <p:nvPr/>
        </p:nvPicPr>
        <p:blipFill rotWithShape="1">
          <a:blip r:embed="rId3">
            <a:extLst>
              <a:ext uri="{28A0092B-C50C-407E-A947-70E740481C1C}">
                <a14:useLocalDpi xmlns:a14="http://schemas.microsoft.com/office/drawing/2010/main" val="0"/>
              </a:ext>
            </a:extLst>
          </a:blip>
          <a:srcRect t="16637" b="27789"/>
          <a:stretch/>
        </p:blipFill>
        <p:spPr>
          <a:xfrm>
            <a:off x="2865438" y="0"/>
            <a:ext cx="9330690" cy="2700943"/>
          </a:xfrm>
          <a:prstGeom prst="rect">
            <a:avLst/>
          </a:prstGeom>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4294967295"/>
          </p:nvPr>
        </p:nvSpPr>
        <p:spPr>
          <a:xfrm>
            <a:off x="3423336" y="3013501"/>
            <a:ext cx="8291007" cy="830997"/>
          </a:xfrm>
        </p:spPr>
        <p:txBody>
          <a:bodyPr tIns="0" rIns="0" bIns="0"/>
          <a:lstStyle/>
          <a:p>
            <a:pPr fontAlgn="base">
              <a:spcAft>
                <a:spcPts val="1200"/>
              </a:spcAft>
            </a:pPr>
            <a:r>
              <a:rPr lang="en-US" sz="1600" i="1" spc="0">
                <a:solidFill>
                  <a:schemeClr val="tx1"/>
                </a:solidFill>
              </a:rPr>
              <a:t>“With our data platform in Azure, we’ll be able to build more data-backed confidence that we’re manufacturing outstanding products that customers can trust.” </a:t>
            </a:r>
          </a:p>
          <a:p>
            <a:pPr fontAlgn="base"/>
            <a:r>
              <a:rPr lang="en-US" sz="1200">
                <a:solidFill>
                  <a:schemeClr val="accent5"/>
                </a:solidFill>
              </a:rPr>
              <a:t>Nigel Russell</a:t>
            </a:r>
            <a:r>
              <a:rPr lang="en-US" sz="1200">
                <a:solidFill>
                  <a:schemeClr val="tx1"/>
                </a:solidFill>
              </a:rPr>
              <a:t>, Product Owner for the Process Historian, Fonterra </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4294967295"/>
          </p:nvPr>
        </p:nvSpPr>
        <p:spPr>
          <a:xfrm>
            <a:off x="452935" y="2135187"/>
            <a:ext cx="2286000" cy="2397125"/>
          </a:xfrm>
        </p:spPr>
        <p:txBody>
          <a:bodyPr tIns="0" rIns="0" bIns="0">
            <a:noAutofit/>
          </a:bodyPr>
          <a:lstStyle/>
          <a:p>
            <a:pPr>
              <a:spcAft>
                <a:spcPts val="600"/>
              </a:spcAft>
            </a:pPr>
            <a:r>
              <a:rPr lang="en-US" sz="1200">
                <a:solidFill>
                  <a:schemeClr val="accent5"/>
                </a:solidFill>
                <a:latin typeface="Segoe UI Semibold"/>
                <a:cs typeface="Segoe UI Semibold"/>
              </a:rPr>
              <a:t>Customer:</a:t>
            </a:r>
            <a:br>
              <a:rPr lang="en-US" sz="1200">
                <a:solidFill>
                  <a:schemeClr val="tx1"/>
                </a:solidFill>
              </a:rPr>
            </a:br>
            <a:r>
              <a:rPr lang="en-US" sz="1200" b="0">
                <a:solidFill>
                  <a:schemeClr val="tx1"/>
                </a:solidFill>
                <a:latin typeface="Segoe UI Semilight"/>
                <a:cs typeface="Segoe UI Semilight"/>
              </a:rPr>
              <a:t>Fonterra</a:t>
            </a:r>
          </a:p>
          <a:p>
            <a:pPr>
              <a:spcAft>
                <a:spcPts val="600"/>
              </a:spcAft>
            </a:pPr>
            <a:r>
              <a:rPr lang="en-US" sz="1200">
                <a:solidFill>
                  <a:schemeClr val="accent5"/>
                </a:solidFill>
                <a:latin typeface="Segoe UI Semibold"/>
                <a:cs typeface="Segoe UI Semibold"/>
              </a:rPr>
              <a:t>Industry:</a:t>
            </a:r>
            <a:br>
              <a:rPr lang="en-US" sz="1200">
                <a:solidFill>
                  <a:schemeClr val="tx1"/>
                </a:solidFill>
              </a:rPr>
            </a:br>
            <a:r>
              <a:rPr lang="en-US" sz="1200" b="0">
                <a:solidFill>
                  <a:schemeClr val="tx1"/>
                </a:solidFill>
                <a:latin typeface="Segoe UI Semilight"/>
                <a:cs typeface="Segoe UI Semilight"/>
              </a:rPr>
              <a:t>Manufacturing</a:t>
            </a:r>
          </a:p>
          <a:p>
            <a:pPr>
              <a:spcAft>
                <a:spcPts val="600"/>
              </a:spcAft>
            </a:pPr>
            <a:r>
              <a:rPr lang="en-US" sz="1200">
                <a:solidFill>
                  <a:schemeClr val="accent5"/>
                </a:solidFill>
                <a:latin typeface="Segoe UI Semibold"/>
                <a:cs typeface="Segoe UI Semibold"/>
              </a:rPr>
              <a:t>Size:</a:t>
            </a:r>
            <a:br>
              <a:rPr lang="en-US" sz="1200">
                <a:solidFill>
                  <a:schemeClr val="tx1"/>
                </a:solidFill>
              </a:rPr>
            </a:br>
            <a:r>
              <a:rPr lang="en-US" sz="1200" b="0">
                <a:solidFill>
                  <a:schemeClr val="tx1"/>
                </a:solidFill>
                <a:latin typeface="Segoe UI Semilight"/>
                <a:cs typeface="Segoe UI Semilight"/>
              </a:rPr>
              <a:t>20,000 employees</a:t>
            </a:r>
            <a:endParaRPr lang="en-US" sz="1200" b="0">
              <a:solidFill>
                <a:schemeClr val="tx1"/>
              </a:solidFill>
              <a:latin typeface="Segoe UI Semilight" panose="020B0402040204020203" pitchFamily="34" charset="0"/>
              <a:cs typeface="Segoe UI Semilight" panose="020B0402040204020203" pitchFamily="34" charset="0"/>
            </a:endParaRPr>
          </a:p>
          <a:p>
            <a:pPr>
              <a:spcAft>
                <a:spcPts val="600"/>
              </a:spcAft>
            </a:pPr>
            <a:r>
              <a:rPr lang="en-US" sz="1200">
                <a:solidFill>
                  <a:schemeClr val="accent5"/>
                </a:solidFill>
                <a:latin typeface="Segoe UI Semibold"/>
                <a:cs typeface="Segoe UI Semibold"/>
              </a:rPr>
              <a:t>Country:</a:t>
            </a:r>
            <a:br>
              <a:rPr lang="en-US" sz="1200">
                <a:solidFill>
                  <a:schemeClr val="tx1"/>
                </a:solidFill>
              </a:rPr>
            </a:br>
            <a:r>
              <a:rPr lang="en-US" sz="1200" b="0">
                <a:solidFill>
                  <a:schemeClr val="tx1"/>
                </a:solidFill>
                <a:latin typeface="Segoe UI Semilight"/>
                <a:cs typeface="Segoe UI Semilight"/>
              </a:rPr>
              <a:t>New Zealand</a:t>
            </a:r>
          </a:p>
          <a:p>
            <a:pPr fontAlgn="base"/>
            <a:r>
              <a:rPr lang="en-US" sz="1200">
                <a:solidFill>
                  <a:schemeClr val="accent5"/>
                </a:solidFill>
                <a:latin typeface="Segoe UI Semibold"/>
                <a:cs typeface="Segoe UI Semibold"/>
              </a:rPr>
              <a:t>Products and services</a:t>
            </a:r>
            <a:r>
              <a:rPr lang="en-US" sz="1200">
                <a:solidFill>
                  <a:schemeClr val="tx1"/>
                </a:solidFill>
                <a:latin typeface="Segoe UI Semibold"/>
                <a:cs typeface="Segoe UI Semibold"/>
              </a:rPr>
              <a:t>:</a:t>
            </a:r>
            <a:br>
              <a:rPr lang="en-US" sz="1200" b="0">
                <a:solidFill>
                  <a:schemeClr val="tx1"/>
                </a:solidFill>
                <a:latin typeface="Segoe UI Semilight" panose="020B0402040204020203" pitchFamily="34" charset="0"/>
                <a:cs typeface="Segoe UI Semilight" panose="020B0402040204020203" pitchFamily="34" charset="0"/>
              </a:rPr>
            </a:br>
            <a:r>
              <a:rPr lang="en-US" sz="1200" b="0">
                <a:solidFill>
                  <a:schemeClr val="tx1"/>
                </a:solidFill>
                <a:latin typeface="Segoe UI Semilight"/>
                <a:cs typeface="Segoe UI Semilight"/>
              </a:rPr>
              <a:t>Microsoft Azure </a:t>
            </a:r>
            <a:br>
              <a:rPr lang="en-US" sz="1200" b="0">
                <a:solidFill>
                  <a:schemeClr val="tx1"/>
                </a:solidFill>
                <a:latin typeface="Segoe UI Semilight"/>
                <a:cs typeface="Segoe UI Semilight"/>
              </a:rPr>
            </a:br>
            <a:r>
              <a:rPr lang="en-US" sz="1200" b="0" err="1">
                <a:solidFill>
                  <a:schemeClr val="tx1"/>
                </a:solidFill>
                <a:latin typeface="Segoe UI Semilight"/>
                <a:cs typeface="Segoe UI Semilight"/>
              </a:rPr>
              <a:t>Azure</a:t>
            </a:r>
            <a:r>
              <a:rPr lang="en-US" sz="1200" b="0">
                <a:solidFill>
                  <a:schemeClr val="tx1"/>
                </a:solidFill>
                <a:latin typeface="Segoe UI Semilight"/>
                <a:cs typeface="Segoe UI Semilight"/>
              </a:rPr>
              <a:t> IoT Edge </a:t>
            </a:r>
            <a:br>
              <a:rPr lang="en-US" sz="1200" b="0">
                <a:solidFill>
                  <a:schemeClr val="tx1"/>
                </a:solidFill>
                <a:latin typeface="Segoe UI Semilight"/>
                <a:cs typeface="Segoe UI Semilight"/>
              </a:rPr>
            </a:br>
            <a:r>
              <a:rPr lang="en-US" sz="1200" b="0">
                <a:solidFill>
                  <a:schemeClr val="tx1"/>
                </a:solidFill>
                <a:latin typeface="Segoe UI Semilight"/>
                <a:cs typeface="Segoe UI Semilight"/>
              </a:rPr>
              <a:t>Azure IoT Hub </a:t>
            </a:r>
            <a:br>
              <a:rPr lang="en-US" sz="1200" b="0">
                <a:solidFill>
                  <a:schemeClr val="tx1"/>
                </a:solidFill>
                <a:latin typeface="Segoe UI Semilight"/>
                <a:cs typeface="Segoe UI Semilight"/>
              </a:rPr>
            </a:br>
            <a:r>
              <a:rPr lang="en-US" sz="1200" b="0">
                <a:solidFill>
                  <a:schemeClr val="tx1"/>
                </a:solidFill>
                <a:latin typeface="Segoe UI Semilight"/>
                <a:cs typeface="Segoe UI Semilight"/>
              </a:rPr>
              <a:t>Azure Time Series Insights </a:t>
            </a:r>
            <a:br>
              <a:rPr lang="en-US" sz="1200" b="0">
                <a:solidFill>
                  <a:schemeClr val="tx1"/>
                </a:solidFill>
                <a:latin typeface="Segoe UI Semilight" panose="020B0402040204020203" pitchFamily="34" charset="0"/>
                <a:cs typeface="Segoe UI Semilight" panose="020B0402040204020203" pitchFamily="34" charset="0"/>
              </a:rPr>
            </a:br>
            <a:br>
              <a:rPr lang="en-US" sz="1200" b="0">
                <a:solidFill>
                  <a:schemeClr val="tx1"/>
                </a:solidFill>
                <a:latin typeface="Segoe UI Semilight" panose="020B0402040204020203" pitchFamily="34" charset="0"/>
                <a:cs typeface="Segoe UI Semilight" panose="020B0402040204020203" pitchFamily="34" charset="0"/>
              </a:rPr>
            </a:br>
            <a:endParaRPr lang="en-US" sz="1200">
              <a:solidFill>
                <a:schemeClr val="accent5"/>
              </a:solidFill>
              <a:latin typeface="Segoe UI Semibold"/>
              <a:cs typeface="Segoe UI Semibold"/>
              <a:hlinkClick r:id="rId4">
                <a:extLst>
                  <a:ext uri="{A12FA001-AC4F-418D-AE19-62706E023703}">
                    <ahyp:hlinkClr xmlns:ahyp="http://schemas.microsoft.com/office/drawing/2018/hyperlinkcolor" val="tx"/>
                  </a:ext>
                </a:extLst>
              </a:hlinkClick>
            </a:endParaRPr>
          </a:p>
        </p:txBody>
      </p:sp>
      <p:cxnSp>
        <p:nvCxnSpPr>
          <p:cNvPr id="15" name="Straight Connector 14">
            <a:extLst>
              <a:ext uri="{FF2B5EF4-FFF2-40B4-BE49-F238E27FC236}">
                <a16:creationId xmlns:a16="http://schemas.microsoft.com/office/drawing/2014/main" id="{7FE3BE1E-E8A2-4150-8A60-3D8CE9C52C09}"/>
              </a:ext>
            </a:extLst>
          </p:cNvPr>
          <p:cNvCxnSpPr>
            <a:cxnSpLocks/>
          </p:cNvCxnSpPr>
          <p:nvPr/>
        </p:nvCxnSpPr>
        <p:spPr>
          <a:xfrm>
            <a:off x="2865438" y="0"/>
            <a:ext cx="0" cy="685800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DA481DD2-A691-4BAD-904C-285A0ED9CA96}"/>
              </a:ext>
            </a:extLst>
          </p:cNvPr>
          <p:cNvSpPr txBox="1">
            <a:spLocks/>
          </p:cNvSpPr>
          <p:nvPr/>
        </p:nvSpPr>
        <p:spPr>
          <a:xfrm>
            <a:off x="3423336" y="4392857"/>
            <a:ext cx="2450592" cy="1470009"/>
          </a:xfrm>
          <a:prstGeom prst="rect">
            <a:avLst/>
          </a:prstGeom>
        </p:spPr>
        <p:txBody>
          <a:bodyPr lIns="0" tIns="0" rIns="0" bIns="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CA" sz="1600" spc="0">
                <a:solidFill>
                  <a:schemeClr val="accent5"/>
                </a:solidFill>
              </a:rPr>
              <a:t>Situation</a:t>
            </a:r>
            <a:br>
              <a:rPr lang="en-CA" sz="1200" spc="0">
                <a:solidFill>
                  <a:schemeClr val="tx1"/>
                </a:solidFill>
                <a:latin typeface="+mn-lt"/>
              </a:rPr>
            </a:br>
            <a:r>
              <a:rPr lang="en-US" sz="1200" spc="0">
                <a:solidFill>
                  <a:schemeClr val="tx1"/>
                </a:solidFill>
                <a:latin typeface="+mn-lt"/>
              </a:rPr>
              <a:t>Fonterra produces 30 percent of the world’s internationally traded dairy products. It wanted to scale up use of operational data to proactively monitor manufacturing processes, but its existing historian solution was unable to meet ambitions of increased scalability and connectivity to new data sources. </a:t>
            </a:r>
          </a:p>
        </p:txBody>
      </p:sp>
      <p:sp>
        <p:nvSpPr>
          <p:cNvPr id="17" name="Text Placeholder 4">
            <a:extLst>
              <a:ext uri="{FF2B5EF4-FFF2-40B4-BE49-F238E27FC236}">
                <a16:creationId xmlns:a16="http://schemas.microsoft.com/office/drawing/2014/main" id="{3CA9E50D-0EF3-4DC8-A755-D4EFA1C03B04}"/>
              </a:ext>
            </a:extLst>
          </p:cNvPr>
          <p:cNvSpPr txBox="1">
            <a:spLocks/>
          </p:cNvSpPr>
          <p:nvPr/>
        </p:nvSpPr>
        <p:spPr>
          <a:xfrm>
            <a:off x="6374698" y="4392857"/>
            <a:ext cx="2450592" cy="1470009"/>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0" lang="en-CA" sz="1600" b="0" i="0" u="none" strike="noStrike" kern="1200" cap="none" spc="0" normalizeH="0" baseline="0" noProof="0">
                <a:ln>
                  <a:noFill/>
                </a:ln>
                <a:solidFill>
                  <a:schemeClr val="accent5"/>
                </a:solidFill>
                <a:effectLst/>
                <a:uLnTx/>
                <a:uFillTx/>
                <a:ea typeface="+mn-ea"/>
                <a:cs typeface="+mn-cs"/>
              </a:rPr>
              <a:t>Solution</a:t>
            </a:r>
            <a:br>
              <a:rPr lang="en-US" sz="1200">
                <a:solidFill>
                  <a:schemeClr val="tx1"/>
                </a:solidFill>
                <a:latin typeface="+mn-lt"/>
              </a:rPr>
            </a:br>
            <a:r>
              <a:rPr lang="en-US" sz="1200">
                <a:solidFill>
                  <a:schemeClr val="tx1"/>
                </a:solidFill>
                <a:latin typeface="+mn-lt"/>
              </a:rPr>
              <a:t>To centralize and scale its data collection and analytics, Fonterra began using Microsoft Azure IoT Hub, Azure Time Series Insights, and Azure IoT Edge. The co-operative created a cloud data historian, and it now gathers more than 1 million data points in real time.</a:t>
            </a:r>
          </a:p>
        </p:txBody>
      </p:sp>
      <p:sp>
        <p:nvSpPr>
          <p:cNvPr id="19" name="Text Placeholder 5">
            <a:extLst>
              <a:ext uri="{FF2B5EF4-FFF2-40B4-BE49-F238E27FC236}">
                <a16:creationId xmlns:a16="http://schemas.microsoft.com/office/drawing/2014/main" id="{37C8F5DC-A39A-4324-B279-372F13F9A036}"/>
              </a:ext>
            </a:extLst>
          </p:cNvPr>
          <p:cNvSpPr txBox="1">
            <a:spLocks/>
          </p:cNvSpPr>
          <p:nvPr/>
        </p:nvSpPr>
        <p:spPr>
          <a:xfrm>
            <a:off x="9326061" y="4392857"/>
            <a:ext cx="2450592" cy="1470009"/>
          </a:xfrm>
          <a:prstGeom prst="rect">
            <a:avLst/>
          </a:prstGeom>
        </p:spPr>
        <p:txBody>
          <a:bodyPr lIns="0" tIns="0" rIns="0" bIns="0"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0" lang="en-CA" sz="1600" b="0" i="0" u="none" strike="noStrike" kern="1200" cap="none" spc="0" normalizeH="0" baseline="0" noProof="0">
                <a:ln>
                  <a:noFill/>
                </a:ln>
                <a:solidFill>
                  <a:srgbClr val="50E6FF"/>
                </a:solidFill>
                <a:effectLst/>
                <a:uLnTx/>
                <a:uFillTx/>
                <a:ea typeface="+mn-ea"/>
                <a:cs typeface="+mn-cs"/>
              </a:rPr>
              <a:t>Impact</a:t>
            </a:r>
            <a:endParaRPr lang="en-CA" sz="1200">
              <a:solidFill>
                <a:schemeClr val="tx1"/>
              </a:solidFill>
            </a:endParaRPr>
          </a:p>
          <a:p>
            <a:r>
              <a:rPr lang="en-US" sz="1200">
                <a:solidFill>
                  <a:schemeClr val="tx1"/>
                </a:solidFill>
                <a:latin typeface="+mn-lt"/>
              </a:rPr>
              <a:t>With easy access to data collected from across all its manufacturing locations, Fonterra staff will increasingly use this data to gain insights and make </a:t>
            </a:r>
            <a:br>
              <a:rPr lang="en-US" sz="1200">
                <a:solidFill>
                  <a:schemeClr val="tx1"/>
                </a:solidFill>
                <a:latin typeface="+mn-lt"/>
              </a:rPr>
            </a:br>
            <a:r>
              <a:rPr lang="en-US" sz="1200">
                <a:solidFill>
                  <a:schemeClr val="tx1"/>
                </a:solidFill>
                <a:latin typeface="+mn-lt"/>
              </a:rPr>
              <a:t>data-driven decisions. This will generate value for the company through improved operational sustainability, efficiency, and innovation. </a:t>
            </a:r>
          </a:p>
        </p:txBody>
      </p:sp>
      <p:cxnSp>
        <p:nvCxnSpPr>
          <p:cNvPr id="20" name="Straight Connector 19">
            <a:extLst>
              <a:ext uri="{FF2B5EF4-FFF2-40B4-BE49-F238E27FC236}">
                <a16:creationId xmlns:a16="http://schemas.microsoft.com/office/drawing/2014/main" id="{F05EB4EC-AF2A-46EE-B7E3-D3B859D36855}"/>
              </a:ext>
            </a:extLst>
          </p:cNvPr>
          <p:cNvCxnSpPr>
            <a:cxnSpLocks/>
          </p:cNvCxnSpPr>
          <p:nvPr/>
        </p:nvCxnSpPr>
        <p:spPr>
          <a:xfrm flipH="1">
            <a:off x="3423336" y="4157056"/>
            <a:ext cx="8248491"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608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EFEA1D8-D29F-48B1-B335-AC5990654E4E}"/>
              </a:ext>
            </a:extLst>
          </p:cNvPr>
          <p:cNvSpPr/>
          <p:nvPr/>
        </p:nvSpPr>
        <p:spPr bwMode="auto">
          <a:xfrm>
            <a:off x="455995" y="1544595"/>
            <a:ext cx="11306469" cy="4646140"/>
          </a:xfrm>
          <a:prstGeom prst="rect">
            <a:avLst/>
          </a:prstGeom>
          <a:solidFill>
            <a:schemeClr val="tx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1533A98E-505E-4AA1-AE94-6EF0051A1598}"/>
              </a:ext>
            </a:extLst>
          </p:cNvPr>
          <p:cNvSpPr>
            <a:spLocks noGrp="1"/>
          </p:cNvSpPr>
          <p:nvPr>
            <p:ph type="title"/>
          </p:nvPr>
        </p:nvSpPr>
        <p:spPr/>
        <p:txBody>
          <a:bodyPr>
            <a:normAutofit/>
          </a:bodyPr>
          <a:lstStyle/>
          <a:p>
            <a:r>
              <a:rPr lang="en-US"/>
              <a:t>Azure Time Series Insights customer momentum</a:t>
            </a:r>
          </a:p>
        </p:txBody>
      </p:sp>
      <p:grpSp>
        <p:nvGrpSpPr>
          <p:cNvPr id="33" name="Group 32">
            <a:extLst>
              <a:ext uri="{FF2B5EF4-FFF2-40B4-BE49-F238E27FC236}">
                <a16:creationId xmlns:a16="http://schemas.microsoft.com/office/drawing/2014/main" id="{96858DD6-308A-436D-B4AE-EE1394051C62}"/>
              </a:ext>
            </a:extLst>
          </p:cNvPr>
          <p:cNvGrpSpPr/>
          <p:nvPr/>
        </p:nvGrpSpPr>
        <p:grpSpPr>
          <a:xfrm>
            <a:off x="1121622" y="3286902"/>
            <a:ext cx="10134236" cy="997604"/>
            <a:chOff x="1121622" y="3286902"/>
            <a:chExt cx="10134236" cy="997604"/>
          </a:xfrm>
        </p:grpSpPr>
        <p:pic>
          <p:nvPicPr>
            <p:cNvPr id="31" name="Picture 30">
              <a:extLst>
                <a:ext uri="{FF2B5EF4-FFF2-40B4-BE49-F238E27FC236}">
                  <a16:creationId xmlns:a16="http://schemas.microsoft.com/office/drawing/2014/main" id="{C00BFEDA-AE2B-4EFE-8986-F1BBC3A25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21" y="3286902"/>
              <a:ext cx="656814" cy="680496"/>
            </a:xfrm>
            <a:prstGeom prst="rect">
              <a:avLst/>
            </a:prstGeom>
          </p:spPr>
        </p:pic>
        <p:sp>
          <p:nvSpPr>
            <p:cNvPr id="32" name="TextBox 31">
              <a:extLst>
                <a:ext uri="{FF2B5EF4-FFF2-40B4-BE49-F238E27FC236}">
                  <a16:creationId xmlns:a16="http://schemas.microsoft.com/office/drawing/2014/main" id="{8BCEAC6F-892B-4196-8399-3D44037F5EA5}"/>
                </a:ext>
              </a:extLst>
            </p:cNvPr>
            <p:cNvSpPr txBox="1"/>
            <p:nvPr/>
          </p:nvSpPr>
          <p:spPr>
            <a:xfrm>
              <a:off x="1121622" y="4105713"/>
              <a:ext cx="701013" cy="1729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Automotive</a:t>
              </a:r>
            </a:p>
          </p:txBody>
        </p:sp>
        <p:pic>
          <p:nvPicPr>
            <p:cNvPr id="36" name="Picture 35">
              <a:extLst>
                <a:ext uri="{FF2B5EF4-FFF2-40B4-BE49-F238E27FC236}">
                  <a16:creationId xmlns:a16="http://schemas.microsoft.com/office/drawing/2014/main" id="{E5B5D2F3-8EE6-4A8A-BE70-254DB9E21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246" y="3535059"/>
              <a:ext cx="1661612" cy="258322"/>
            </a:xfrm>
            <a:prstGeom prst="rect">
              <a:avLst/>
            </a:prstGeom>
          </p:spPr>
        </p:pic>
        <p:sp>
          <p:nvSpPr>
            <p:cNvPr id="37" name="TextBox 36">
              <a:extLst>
                <a:ext uri="{FF2B5EF4-FFF2-40B4-BE49-F238E27FC236}">
                  <a16:creationId xmlns:a16="http://schemas.microsoft.com/office/drawing/2014/main" id="{80189457-11C5-4439-9A91-6CA7C757CCCF}"/>
                </a:ext>
              </a:extLst>
            </p:cNvPr>
            <p:cNvSpPr txBox="1"/>
            <p:nvPr/>
          </p:nvSpPr>
          <p:spPr>
            <a:xfrm>
              <a:off x="9709311" y="4099840"/>
              <a:ext cx="143148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Pump Manufacturing</a:t>
              </a:r>
            </a:p>
          </p:txBody>
        </p:sp>
        <p:sp>
          <p:nvSpPr>
            <p:cNvPr id="40" name="TextBox 39">
              <a:extLst>
                <a:ext uri="{FF2B5EF4-FFF2-40B4-BE49-F238E27FC236}">
                  <a16:creationId xmlns:a16="http://schemas.microsoft.com/office/drawing/2014/main" id="{83AADDB6-D69D-4FB7-AA93-8B3FE8D0F48E}"/>
                </a:ext>
              </a:extLst>
            </p:cNvPr>
            <p:cNvSpPr txBox="1"/>
            <p:nvPr/>
          </p:nvSpPr>
          <p:spPr>
            <a:xfrm>
              <a:off x="3048076" y="4099840"/>
              <a:ext cx="7790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Oil and Gas</a:t>
              </a:r>
            </a:p>
          </p:txBody>
        </p:sp>
        <p:pic>
          <p:nvPicPr>
            <p:cNvPr id="55" name="Picture 54">
              <a:extLst>
                <a:ext uri="{FF2B5EF4-FFF2-40B4-BE49-F238E27FC236}">
                  <a16:creationId xmlns:a16="http://schemas.microsoft.com/office/drawing/2014/main" id="{22629C76-1D32-4E95-9BFE-59B2070B7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294" y="3493556"/>
              <a:ext cx="1201166" cy="341328"/>
            </a:xfrm>
            <a:prstGeom prst="rect">
              <a:avLst/>
            </a:prstGeom>
          </p:spPr>
        </p:pic>
        <p:pic>
          <p:nvPicPr>
            <p:cNvPr id="56" name="Picture 55">
              <a:extLst>
                <a:ext uri="{FF2B5EF4-FFF2-40B4-BE49-F238E27FC236}">
                  <a16:creationId xmlns:a16="http://schemas.microsoft.com/office/drawing/2014/main" id="{65FC35BC-1ADB-467A-BDFD-448DFB481776}"/>
                </a:ext>
              </a:extLst>
            </p:cNvPr>
            <p:cNvPicPr>
              <a:picLocks noChangeAspect="1"/>
            </p:cNvPicPr>
            <p:nvPr/>
          </p:nvPicPr>
          <p:blipFill>
            <a:blip r:embed="rId5"/>
            <a:stretch>
              <a:fillRect/>
            </a:stretch>
          </p:blipFill>
          <p:spPr>
            <a:xfrm>
              <a:off x="7334268" y="3434979"/>
              <a:ext cx="1101576" cy="458482"/>
            </a:xfrm>
            <a:prstGeom prst="rect">
              <a:avLst/>
            </a:prstGeom>
          </p:spPr>
        </p:pic>
        <p:sp>
          <p:nvSpPr>
            <p:cNvPr id="57" name="TextBox 56">
              <a:extLst>
                <a:ext uri="{FF2B5EF4-FFF2-40B4-BE49-F238E27FC236}">
                  <a16:creationId xmlns:a16="http://schemas.microsoft.com/office/drawing/2014/main" id="{A5D8563F-533C-49E2-9787-3DC25216EC0A}"/>
                </a:ext>
              </a:extLst>
            </p:cNvPr>
            <p:cNvSpPr txBox="1"/>
            <p:nvPr/>
          </p:nvSpPr>
          <p:spPr>
            <a:xfrm>
              <a:off x="7494235" y="4099840"/>
              <a:ext cx="78164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Oil and Gas</a:t>
              </a:r>
            </a:p>
          </p:txBody>
        </p:sp>
        <p:sp>
          <p:nvSpPr>
            <p:cNvPr id="53" name="TextBox 52">
              <a:extLst>
                <a:ext uri="{FF2B5EF4-FFF2-40B4-BE49-F238E27FC236}">
                  <a16:creationId xmlns:a16="http://schemas.microsoft.com/office/drawing/2014/main" id="{74D3E220-EA2D-4134-8A1D-1B2CB41B3942}"/>
                </a:ext>
              </a:extLst>
            </p:cNvPr>
            <p:cNvSpPr txBox="1"/>
            <p:nvPr/>
          </p:nvSpPr>
          <p:spPr>
            <a:xfrm>
              <a:off x="5467925" y="4099840"/>
              <a:ext cx="46121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Energy</a:t>
              </a:r>
            </a:p>
          </p:txBody>
        </p:sp>
        <p:pic>
          <p:nvPicPr>
            <p:cNvPr id="3" name="Picture 2">
              <a:extLst>
                <a:ext uri="{FF2B5EF4-FFF2-40B4-BE49-F238E27FC236}">
                  <a16:creationId xmlns:a16="http://schemas.microsoft.com/office/drawing/2014/main" id="{B3A152F7-46CB-467A-9103-645B936629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4435" y="3458303"/>
              <a:ext cx="1468196" cy="411836"/>
            </a:xfrm>
            <a:prstGeom prst="rect">
              <a:avLst/>
            </a:prstGeom>
          </p:spPr>
        </p:pic>
      </p:grpSp>
      <p:pic>
        <p:nvPicPr>
          <p:cNvPr id="10" name="Picture 2" descr="Image result for PCL COnstruction logo PNG">
            <a:extLst>
              <a:ext uri="{FF2B5EF4-FFF2-40B4-BE49-F238E27FC236}">
                <a16:creationId xmlns:a16="http://schemas.microsoft.com/office/drawing/2014/main" id="{2913FFA9-ECDB-4A40-B22E-EA5653730E7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5964"/>
          <a:stretch/>
        </p:blipFill>
        <p:spPr bwMode="auto">
          <a:xfrm>
            <a:off x="5342186" y="1811934"/>
            <a:ext cx="857118" cy="5773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D71512-EBEE-4A33-BC69-5A2EC5FDB082}"/>
              </a:ext>
            </a:extLst>
          </p:cNvPr>
          <p:cNvSpPr txBox="1"/>
          <p:nvPr/>
        </p:nvSpPr>
        <p:spPr>
          <a:xfrm>
            <a:off x="5369109" y="2549683"/>
            <a:ext cx="86562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Construction</a:t>
            </a:r>
          </a:p>
        </p:txBody>
      </p:sp>
      <p:pic>
        <p:nvPicPr>
          <p:cNvPr id="13" name="Picture 12">
            <a:extLst>
              <a:ext uri="{FF2B5EF4-FFF2-40B4-BE49-F238E27FC236}">
                <a16:creationId xmlns:a16="http://schemas.microsoft.com/office/drawing/2014/main" id="{855FA799-DE8C-4805-A8B2-A258293F11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431" y="1962506"/>
            <a:ext cx="807111" cy="276231"/>
          </a:xfrm>
          <a:prstGeom prst="rect">
            <a:avLst/>
          </a:prstGeom>
        </p:spPr>
      </p:pic>
      <p:sp>
        <p:nvSpPr>
          <p:cNvPr id="14" name="TextBox 13">
            <a:extLst>
              <a:ext uri="{FF2B5EF4-FFF2-40B4-BE49-F238E27FC236}">
                <a16:creationId xmlns:a16="http://schemas.microsoft.com/office/drawing/2014/main" id="{17E5D96F-5DC8-4BC1-972C-918BB1CA9E01}"/>
              </a:ext>
            </a:extLst>
          </p:cNvPr>
          <p:cNvSpPr txBox="1"/>
          <p:nvPr/>
        </p:nvSpPr>
        <p:spPr>
          <a:xfrm>
            <a:off x="901055" y="2549683"/>
            <a:ext cx="99386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Manufacturing</a:t>
            </a:r>
          </a:p>
        </p:txBody>
      </p:sp>
      <p:pic>
        <p:nvPicPr>
          <p:cNvPr id="25" name="Picture 24">
            <a:extLst>
              <a:ext uri="{FF2B5EF4-FFF2-40B4-BE49-F238E27FC236}">
                <a16:creationId xmlns:a16="http://schemas.microsoft.com/office/drawing/2014/main" id="{EB5CD5D7-06FF-42F9-ADBA-05D674FFC4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6478" y="1756650"/>
            <a:ext cx="915387" cy="687943"/>
          </a:xfrm>
          <a:prstGeom prst="rect">
            <a:avLst/>
          </a:prstGeom>
        </p:spPr>
      </p:pic>
      <p:sp>
        <p:nvSpPr>
          <p:cNvPr id="26" name="TextBox 25">
            <a:extLst>
              <a:ext uri="{FF2B5EF4-FFF2-40B4-BE49-F238E27FC236}">
                <a16:creationId xmlns:a16="http://schemas.microsoft.com/office/drawing/2014/main" id="{9B953396-2DB4-45D7-84F5-3A83C6A15470}"/>
              </a:ext>
            </a:extLst>
          </p:cNvPr>
          <p:cNvSpPr txBox="1"/>
          <p:nvPr/>
        </p:nvSpPr>
        <p:spPr>
          <a:xfrm>
            <a:off x="7483976" y="2549683"/>
            <a:ext cx="139115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Dairy Manufacturing</a:t>
            </a:r>
          </a:p>
        </p:txBody>
      </p:sp>
      <p:sp>
        <p:nvSpPr>
          <p:cNvPr id="8" name="TextBox 7">
            <a:extLst>
              <a:ext uri="{FF2B5EF4-FFF2-40B4-BE49-F238E27FC236}">
                <a16:creationId xmlns:a16="http://schemas.microsoft.com/office/drawing/2014/main" id="{C78A1EDE-A99A-403A-9E86-BD9146B5B421}"/>
              </a:ext>
            </a:extLst>
          </p:cNvPr>
          <p:cNvSpPr txBox="1"/>
          <p:nvPr/>
        </p:nvSpPr>
        <p:spPr>
          <a:xfrm>
            <a:off x="3149122" y="2546535"/>
            <a:ext cx="807111" cy="1909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Oil and Gas</a:t>
            </a:r>
          </a:p>
        </p:txBody>
      </p:sp>
      <p:pic>
        <p:nvPicPr>
          <p:cNvPr id="35" name="Picture 34" descr="A picture containing clipart&#10;&#10;Description automatically generated">
            <a:extLst>
              <a:ext uri="{FF2B5EF4-FFF2-40B4-BE49-F238E27FC236}">
                <a16:creationId xmlns:a16="http://schemas.microsoft.com/office/drawing/2014/main" id="{2B5D9862-B879-429D-8BFC-20FFBDE68E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8716" y="1774928"/>
            <a:ext cx="586296" cy="651386"/>
          </a:xfrm>
          <a:prstGeom prst="rect">
            <a:avLst/>
          </a:prstGeom>
        </p:spPr>
      </p:pic>
      <p:sp>
        <p:nvSpPr>
          <p:cNvPr id="17" name="TextBox 16">
            <a:extLst>
              <a:ext uri="{FF2B5EF4-FFF2-40B4-BE49-F238E27FC236}">
                <a16:creationId xmlns:a16="http://schemas.microsoft.com/office/drawing/2014/main" id="{D286B7A2-5F47-42F8-83EC-56E74560F91A}"/>
              </a:ext>
            </a:extLst>
          </p:cNvPr>
          <p:cNvSpPr txBox="1"/>
          <p:nvPr/>
        </p:nvSpPr>
        <p:spPr>
          <a:xfrm>
            <a:off x="10446050" y="2549683"/>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Mining</a:t>
            </a: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pic>
        <p:nvPicPr>
          <p:cNvPr id="1026" name="Picture 2" descr="Image result for anglo american, mining">
            <a:extLst>
              <a:ext uri="{FF2B5EF4-FFF2-40B4-BE49-F238E27FC236}">
                <a16:creationId xmlns:a16="http://schemas.microsoft.com/office/drawing/2014/main" id="{54FF5A6B-CD9E-44BD-A1DF-F907147DA4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69038" y="1730094"/>
            <a:ext cx="1242127" cy="74105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441DC9-47BE-47AB-93E3-A0F4E03C7F5B}"/>
              </a:ext>
            </a:extLst>
          </p:cNvPr>
          <p:cNvGrpSpPr/>
          <p:nvPr/>
        </p:nvGrpSpPr>
        <p:grpSpPr>
          <a:xfrm>
            <a:off x="636707" y="4851027"/>
            <a:ext cx="10963648" cy="1127789"/>
            <a:chOff x="636707" y="4851027"/>
            <a:chExt cx="10963648" cy="1127789"/>
          </a:xfrm>
        </p:grpSpPr>
        <p:pic>
          <p:nvPicPr>
            <p:cNvPr id="19" name="Picture 18">
              <a:extLst>
                <a:ext uri="{FF2B5EF4-FFF2-40B4-BE49-F238E27FC236}">
                  <a16:creationId xmlns:a16="http://schemas.microsoft.com/office/drawing/2014/main" id="{ECA6C2B5-ECE5-4E91-8B1C-D3372F6471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94166" y="5076790"/>
              <a:ext cx="1098858" cy="456278"/>
            </a:xfrm>
            <a:prstGeom prst="rect">
              <a:avLst/>
            </a:prstGeom>
          </p:spPr>
        </p:pic>
        <p:sp>
          <p:nvSpPr>
            <p:cNvPr id="20" name="TextBox 19">
              <a:extLst>
                <a:ext uri="{FF2B5EF4-FFF2-40B4-BE49-F238E27FC236}">
                  <a16:creationId xmlns:a16="http://schemas.microsoft.com/office/drawing/2014/main" id="{C6402F25-B2F1-4F5E-8A10-90C4F1314516}"/>
                </a:ext>
              </a:extLst>
            </p:cNvPr>
            <p:cNvSpPr txBox="1"/>
            <p:nvPr/>
          </p:nvSpPr>
          <p:spPr>
            <a:xfrm>
              <a:off x="8469300" y="5792789"/>
              <a:ext cx="169437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Industrial IoT Consulting </a:t>
              </a:r>
            </a:p>
          </p:txBody>
        </p:sp>
        <p:pic>
          <p:nvPicPr>
            <p:cNvPr id="28" name="Picture 27">
              <a:extLst>
                <a:ext uri="{FF2B5EF4-FFF2-40B4-BE49-F238E27FC236}">
                  <a16:creationId xmlns:a16="http://schemas.microsoft.com/office/drawing/2014/main" id="{DD6EA848-6742-4C11-AF8F-E1715B9AAD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32296" y="5217448"/>
              <a:ext cx="1044562" cy="174962"/>
            </a:xfrm>
            <a:prstGeom prst="rect">
              <a:avLst/>
            </a:prstGeom>
          </p:spPr>
        </p:pic>
        <p:sp>
          <p:nvSpPr>
            <p:cNvPr id="29" name="TextBox 28">
              <a:extLst>
                <a:ext uri="{FF2B5EF4-FFF2-40B4-BE49-F238E27FC236}">
                  <a16:creationId xmlns:a16="http://schemas.microsoft.com/office/drawing/2014/main" id="{BAC9D521-7A14-4701-9824-74F692710688}"/>
                </a:ext>
              </a:extLst>
            </p:cNvPr>
            <p:cNvSpPr txBox="1"/>
            <p:nvPr/>
          </p:nvSpPr>
          <p:spPr>
            <a:xfrm>
              <a:off x="4482304" y="5792789"/>
              <a:ext cx="11445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Industrial IoT ISV</a:t>
              </a:r>
            </a:p>
          </p:txBody>
        </p:sp>
        <p:pic>
          <p:nvPicPr>
            <p:cNvPr id="42" name="Picture 41">
              <a:extLst>
                <a:ext uri="{FF2B5EF4-FFF2-40B4-BE49-F238E27FC236}">
                  <a16:creationId xmlns:a16="http://schemas.microsoft.com/office/drawing/2014/main" id="{A95AEF05-028B-472E-AB8C-AF4545769D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1731" y="5155287"/>
              <a:ext cx="1481066" cy="299282"/>
            </a:xfrm>
            <a:prstGeom prst="rect">
              <a:avLst/>
            </a:prstGeom>
          </p:spPr>
        </p:pic>
        <p:sp>
          <p:nvSpPr>
            <p:cNvPr id="43" name="TextBox 42">
              <a:extLst>
                <a:ext uri="{FF2B5EF4-FFF2-40B4-BE49-F238E27FC236}">
                  <a16:creationId xmlns:a16="http://schemas.microsoft.com/office/drawing/2014/main" id="{3B35A708-B777-4A93-A583-19C374F30043}"/>
                </a:ext>
              </a:extLst>
            </p:cNvPr>
            <p:cNvSpPr txBox="1"/>
            <p:nvPr/>
          </p:nvSpPr>
          <p:spPr>
            <a:xfrm>
              <a:off x="6389841" y="5792789"/>
              <a:ext cx="154484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Process Manufacturing</a:t>
              </a:r>
            </a:p>
          </p:txBody>
        </p:sp>
        <p:sp>
          <p:nvSpPr>
            <p:cNvPr id="50" name="TextBox 49">
              <a:extLst>
                <a:ext uri="{FF2B5EF4-FFF2-40B4-BE49-F238E27FC236}">
                  <a16:creationId xmlns:a16="http://schemas.microsoft.com/office/drawing/2014/main" id="{BAF5F593-711C-41FB-A169-8C2889281374}"/>
                </a:ext>
              </a:extLst>
            </p:cNvPr>
            <p:cNvSpPr txBox="1"/>
            <p:nvPr/>
          </p:nvSpPr>
          <p:spPr>
            <a:xfrm>
              <a:off x="1048989" y="5791428"/>
              <a:ext cx="742567" cy="1873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Oil and Gas</a:t>
              </a:r>
            </a:p>
          </p:txBody>
        </p:sp>
        <p:pic>
          <p:nvPicPr>
            <p:cNvPr id="7" name="Picture 6" descr="A picture containing vector graphics&#10;&#10;Description automatically generated">
              <a:extLst>
                <a:ext uri="{FF2B5EF4-FFF2-40B4-BE49-F238E27FC236}">
                  <a16:creationId xmlns:a16="http://schemas.microsoft.com/office/drawing/2014/main" id="{8D3A52DC-369A-4DD3-B0E4-EF78E7181F3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6707" y="4855950"/>
              <a:ext cx="1523576" cy="897958"/>
            </a:xfrm>
            <a:prstGeom prst="rect">
              <a:avLst/>
            </a:prstGeom>
          </p:spPr>
        </p:pic>
        <p:pic>
          <p:nvPicPr>
            <p:cNvPr id="1028" name="Picture 4" descr="Image result for unilever">
              <a:extLst>
                <a:ext uri="{FF2B5EF4-FFF2-40B4-BE49-F238E27FC236}">
                  <a16:creationId xmlns:a16="http://schemas.microsoft.com/office/drawing/2014/main" id="{C385126E-3B01-48EC-AD93-0E2EB85379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778" y="4851027"/>
              <a:ext cx="963250" cy="9078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DEA8018-3C44-4DD4-9B35-C026E78674B7}"/>
                </a:ext>
              </a:extLst>
            </p:cNvPr>
            <p:cNvSpPr txBox="1"/>
            <p:nvPr/>
          </p:nvSpPr>
          <p:spPr>
            <a:xfrm>
              <a:off x="2649455" y="5799699"/>
              <a:ext cx="1151895" cy="17084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Consumer Goods</a:t>
              </a:r>
            </a:p>
          </p:txBody>
        </p:sp>
        <p:pic>
          <p:nvPicPr>
            <p:cNvPr id="1030" name="Picture 6" descr="Image result for wizata">
              <a:extLst>
                <a:ext uri="{FF2B5EF4-FFF2-40B4-BE49-F238E27FC236}">
                  <a16:creationId xmlns:a16="http://schemas.microsoft.com/office/drawing/2014/main" id="{05A777A8-88F8-4CEE-88D1-D312576E27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21706" y="5023211"/>
              <a:ext cx="563438" cy="56343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F5F36BA-3CC0-4787-982D-C693C2244AD5}"/>
                </a:ext>
              </a:extLst>
            </p:cNvPr>
            <p:cNvSpPr txBox="1"/>
            <p:nvPr/>
          </p:nvSpPr>
          <p:spPr>
            <a:xfrm>
              <a:off x="10606493" y="5792789"/>
              <a:ext cx="99386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a:ea typeface="+mn-ea"/>
                  <a:cs typeface="+mn-cs"/>
                </a:rPr>
                <a:t>Manufacturing</a:t>
              </a:r>
            </a:p>
          </p:txBody>
        </p:sp>
      </p:grpSp>
    </p:spTree>
    <p:extLst>
      <p:ext uri="{BB962C8B-B14F-4D97-AF65-F5344CB8AC3E}">
        <p14:creationId xmlns:p14="http://schemas.microsoft.com/office/powerpoint/2010/main" val="293896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250"/>
                                  </p:stCondLst>
                                  <p:childTnLst>
                                    <p:animMotion origin="layout" path="M 0 4.44444E-6 L 0 0.01898 " pathEditMode="relative" rAng="0" ptsTypes="AA">
                                      <p:cBhvr>
                                        <p:cTn id="9" dur="700" spd="-100000" fill="hold"/>
                                        <p:tgtEl>
                                          <p:spTgt spid="33"/>
                                        </p:tgtEl>
                                        <p:attrNameLst>
                                          <p:attrName>ppt_x</p:attrName>
                                          <p:attrName>ppt_y</p:attrName>
                                        </p:attrNameLst>
                                      </p:cBhvr>
                                      <p:rCtr x="0" y="949"/>
                                    </p:animMotion>
                                  </p:childTnLst>
                                </p:cTn>
                              </p:par>
                              <p:par>
                                <p:cTn id="10" presetID="10" presetClass="entr" presetSubtype="0" fill="hold" nodeType="withEffect">
                                  <p:stCondLst>
                                    <p:cond delay="5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500"/>
                                  </p:stCondLst>
                                  <p:childTnLst>
                                    <p:animMotion origin="layout" path="M 0 4.44444E-6 L 0 0.01898 " pathEditMode="relative" rAng="0" ptsTypes="AA">
                                      <p:cBhvr>
                                        <p:cTn id="14" dur="700" spd="-100000" fill="hold"/>
                                        <p:tgtEl>
                                          <p:spTgt spid="4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7" name="empowering world's worker">
            <a:extLst>
              <a:ext uri="{FF2B5EF4-FFF2-40B4-BE49-F238E27FC236}">
                <a16:creationId xmlns:a16="http://schemas.microsoft.com/office/drawing/2014/main" id="{4904BCFD-26B7-47BD-9EAD-479B4E7D8CA2}"/>
              </a:ext>
            </a:extLst>
          </p:cNvPr>
          <p:cNvSpPr/>
          <p:nvPr/>
        </p:nvSpPr>
        <p:spPr bwMode="auto">
          <a:xfrm>
            <a:off x="0" y="554289"/>
            <a:ext cx="12192000" cy="271554"/>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797815" rtl="0" eaLnBrk="1" fontAlgn="auto" latinLnBrk="0" hangingPunct="1">
              <a:lnSpc>
                <a:spcPct val="90000"/>
              </a:lnSpc>
              <a:spcBef>
                <a:spcPct val="0"/>
              </a:spcBef>
              <a:spcAft>
                <a:spcPts val="8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Light" panose="020B0502040204020203" pitchFamily="34" charset="0"/>
                <a:ea typeface="+mn-ea"/>
                <a:cs typeface="Segoe UI Light" panose="020B0502040204020203" pitchFamily="34" charset="0"/>
              </a:rPr>
              <a:t>TSI and ADX Better Together</a:t>
            </a:r>
            <a:endParaRPr kumimoji="0" lang="en-US" sz="1961" b="0" i="0" u="none" strike="noStrike" kern="1200" cap="none" spc="0" normalizeH="0" baseline="0" noProof="0">
              <a:ln w="3175">
                <a:noFill/>
              </a:ln>
              <a:solidFill>
                <a:srgbClr val="50E6FF"/>
              </a:solidFill>
              <a:effectLst/>
              <a:uLnTx/>
              <a:uFillTx/>
              <a:latin typeface="Segoe UI Light" panose="020B0502040204020203" pitchFamily="34" charset="0"/>
              <a:ea typeface="+mn-ea"/>
              <a:cs typeface="Segoe UI Light" panose="020B0502040204020203" pitchFamily="34" charset="0"/>
            </a:endParaRPr>
          </a:p>
        </p:txBody>
      </p:sp>
      <p:pic>
        <p:nvPicPr>
          <p:cNvPr id="3" name="Picture 2">
            <a:extLst>
              <a:ext uri="{FF2B5EF4-FFF2-40B4-BE49-F238E27FC236}">
                <a16:creationId xmlns:a16="http://schemas.microsoft.com/office/drawing/2014/main" id="{D43C0966-10EE-40C4-B2EC-041671CAC970}"/>
              </a:ext>
            </a:extLst>
          </p:cNvPr>
          <p:cNvPicPr>
            <a:picLocks noChangeAspect="1"/>
          </p:cNvPicPr>
          <p:nvPr/>
        </p:nvPicPr>
        <p:blipFill>
          <a:blip r:embed="rId3"/>
          <a:stretch>
            <a:fillRect/>
          </a:stretch>
        </p:blipFill>
        <p:spPr>
          <a:xfrm>
            <a:off x="12846802" y="0"/>
            <a:ext cx="1177231" cy="6858000"/>
          </a:xfrm>
          <a:prstGeom prst="rect">
            <a:avLst/>
          </a:prstGeom>
        </p:spPr>
      </p:pic>
      <p:grpSp>
        <p:nvGrpSpPr>
          <p:cNvPr id="59" name="Group 58">
            <a:extLst>
              <a:ext uri="{FF2B5EF4-FFF2-40B4-BE49-F238E27FC236}">
                <a16:creationId xmlns:a16="http://schemas.microsoft.com/office/drawing/2014/main" id="{C182CEA1-FDB3-494C-AC23-1BD0A9258738}"/>
              </a:ext>
            </a:extLst>
          </p:cNvPr>
          <p:cNvGrpSpPr/>
          <p:nvPr/>
        </p:nvGrpSpPr>
        <p:grpSpPr>
          <a:xfrm>
            <a:off x="1374798" y="1292266"/>
            <a:ext cx="914400" cy="941842"/>
            <a:chOff x="11308862" y="64157"/>
            <a:chExt cx="828429" cy="849743"/>
          </a:xfrm>
        </p:grpSpPr>
        <p:sp>
          <p:nvSpPr>
            <p:cNvPr id="60" name="Rectangle: Rounded Corners 59">
              <a:extLst>
                <a:ext uri="{FF2B5EF4-FFF2-40B4-BE49-F238E27FC236}">
                  <a16:creationId xmlns:a16="http://schemas.microsoft.com/office/drawing/2014/main" id="{FBC249A2-BD23-4965-8652-5627502DB37C}"/>
                </a:ext>
              </a:extLst>
            </p:cNvPr>
            <p:cNvSpPr/>
            <p:nvPr/>
          </p:nvSpPr>
          <p:spPr>
            <a:xfrm>
              <a:off x="11308862" y="64157"/>
              <a:ext cx="828429" cy="8497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pic>
          <p:nvPicPr>
            <p:cNvPr id="61" name="Picture 60">
              <a:extLst>
                <a:ext uri="{FF2B5EF4-FFF2-40B4-BE49-F238E27FC236}">
                  <a16:creationId xmlns:a16="http://schemas.microsoft.com/office/drawing/2014/main" id="{718C1D81-ADB0-4EA7-9C9C-ADA9191742FB}"/>
                </a:ext>
              </a:extLst>
            </p:cNvPr>
            <p:cNvPicPr>
              <a:picLocks noChangeAspect="1"/>
            </p:cNvPicPr>
            <p:nvPr/>
          </p:nvPicPr>
          <p:blipFill>
            <a:blip r:embed="rId4"/>
            <a:stretch>
              <a:fillRect/>
            </a:stretch>
          </p:blipFill>
          <p:spPr>
            <a:xfrm>
              <a:off x="11363201" y="135021"/>
              <a:ext cx="708615" cy="716855"/>
            </a:xfrm>
            <a:prstGeom prst="rect">
              <a:avLst/>
            </a:prstGeom>
          </p:spPr>
        </p:pic>
      </p:grpSp>
      <p:sp>
        <p:nvSpPr>
          <p:cNvPr id="62" name="Rectangle: Rounded Corners 61">
            <a:extLst>
              <a:ext uri="{FF2B5EF4-FFF2-40B4-BE49-F238E27FC236}">
                <a16:creationId xmlns:a16="http://schemas.microsoft.com/office/drawing/2014/main" id="{E263FD21-E0C3-467C-8C59-9BA9F3587FB5}"/>
              </a:ext>
            </a:extLst>
          </p:cNvPr>
          <p:cNvSpPr/>
          <p:nvPr/>
        </p:nvSpPr>
        <p:spPr>
          <a:xfrm>
            <a:off x="5495193" y="1195358"/>
            <a:ext cx="914399" cy="94184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pic>
        <p:nvPicPr>
          <p:cNvPr id="63" name="Picture 62" descr="A close up of a logo&#10;&#10;Description automatically generated">
            <a:extLst>
              <a:ext uri="{FF2B5EF4-FFF2-40B4-BE49-F238E27FC236}">
                <a16:creationId xmlns:a16="http://schemas.microsoft.com/office/drawing/2014/main" id="{2195DF09-1C58-44FB-B32B-AAEEBA469795}"/>
              </a:ext>
            </a:extLst>
          </p:cNvPr>
          <p:cNvPicPr>
            <a:picLocks noChangeAspect="1"/>
          </p:cNvPicPr>
          <p:nvPr/>
        </p:nvPicPr>
        <p:blipFill>
          <a:blip r:embed="rId5"/>
          <a:stretch>
            <a:fillRect/>
          </a:stretch>
        </p:blipFill>
        <p:spPr>
          <a:xfrm>
            <a:off x="5581695" y="1254215"/>
            <a:ext cx="741395" cy="741395"/>
          </a:xfrm>
          <a:prstGeom prst="rect">
            <a:avLst/>
          </a:prstGeom>
        </p:spPr>
      </p:pic>
      <p:pic>
        <p:nvPicPr>
          <p:cNvPr id="4" name="Graphic 3" descr="Badge Follow with solid fill">
            <a:extLst>
              <a:ext uri="{FF2B5EF4-FFF2-40B4-BE49-F238E27FC236}">
                <a16:creationId xmlns:a16="http://schemas.microsoft.com/office/drawing/2014/main" id="{78C22286-2761-4155-997F-70873F8B47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5945" y="1230395"/>
            <a:ext cx="914400" cy="914400"/>
          </a:xfrm>
          <a:prstGeom prst="rect">
            <a:avLst/>
          </a:prstGeom>
        </p:spPr>
      </p:pic>
      <p:pic>
        <p:nvPicPr>
          <p:cNvPr id="69" name="Graphic 68" descr="Chevron arrows with solid fill">
            <a:extLst>
              <a:ext uri="{FF2B5EF4-FFF2-40B4-BE49-F238E27FC236}">
                <a16:creationId xmlns:a16="http://schemas.microsoft.com/office/drawing/2014/main" id="{E8E3BEB4-EB60-4688-8A7F-D303A4D6E9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3010" y="1209388"/>
            <a:ext cx="914400" cy="914400"/>
          </a:xfrm>
          <a:prstGeom prst="rect">
            <a:avLst/>
          </a:prstGeom>
        </p:spPr>
      </p:pic>
      <p:pic>
        <p:nvPicPr>
          <p:cNvPr id="70" name="Picture 69" descr="A view of the earth from space. Connected lines representing a network visual is overlaid on top of the globe. The sun is peeking out from behind the Earth on the top left corner. ">
            <a:extLst>
              <a:ext uri="{FF2B5EF4-FFF2-40B4-BE49-F238E27FC236}">
                <a16:creationId xmlns:a16="http://schemas.microsoft.com/office/drawing/2014/main" id="{230483DC-591F-48FB-8CA4-4899C39C1F36}"/>
              </a:ext>
            </a:extLst>
          </p:cNvPr>
          <p:cNvPicPr>
            <a:picLocks noChangeAspect="1"/>
          </p:cNvPicPr>
          <p:nvPr/>
        </p:nvPicPr>
        <p:blipFill rotWithShape="1">
          <a:blip r:embed="rId10">
            <a:extLst>
              <a:ext uri="{28A0092B-C50C-407E-A947-70E740481C1C}">
                <a14:useLocalDpi xmlns:a14="http://schemas.microsoft.com/office/drawing/2010/main" val="0"/>
              </a:ext>
            </a:extLst>
          </a:blip>
          <a:srcRect l="40339" t="5924" r="21371" b="25162"/>
          <a:stretch/>
        </p:blipFill>
        <p:spPr>
          <a:xfrm>
            <a:off x="9658444" y="966387"/>
            <a:ext cx="1396765" cy="1396765"/>
          </a:xfrm>
          <a:prstGeom prst="ellipse">
            <a:avLst/>
          </a:prstGeom>
          <a:ln w="38100">
            <a:noFill/>
          </a:ln>
          <a:effectLst>
            <a:outerShdw blurRad="177800" dist="38100" dir="6600000" sx="104000" sy="104000" algn="l" rotWithShape="0">
              <a:prstClr val="black">
                <a:alpha val="30000"/>
              </a:prstClr>
            </a:outerShdw>
          </a:effectLst>
        </p:spPr>
      </p:pic>
      <p:sp>
        <p:nvSpPr>
          <p:cNvPr id="80" name="Rectangle 79">
            <a:extLst>
              <a:ext uri="{FF2B5EF4-FFF2-40B4-BE49-F238E27FC236}">
                <a16:creationId xmlns:a16="http://schemas.microsoft.com/office/drawing/2014/main" id="{EB042AF1-B004-4B07-8E2A-3EEF6B0CC570}"/>
              </a:ext>
            </a:extLst>
          </p:cNvPr>
          <p:cNvSpPr/>
          <p:nvPr/>
        </p:nvSpPr>
        <p:spPr>
          <a:xfrm>
            <a:off x="237474" y="2918552"/>
            <a:ext cx="3281730" cy="365760"/>
          </a:xfrm>
          <a:prstGeom prst="rect">
            <a:avLst/>
          </a:prstGeom>
          <a:solidFill>
            <a:srgbClr val="00B395"/>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j-ea"/>
                <a:cs typeface="Segoe UI Light" panose="020B0502040204020203" pitchFamily="34" charset="0"/>
              </a:rPr>
              <a:t>Turnkey telemetry and IoT ingestion </a:t>
            </a:r>
          </a:p>
        </p:txBody>
      </p:sp>
      <p:sp>
        <p:nvSpPr>
          <p:cNvPr id="82" name="Rectangle 81">
            <a:extLst>
              <a:ext uri="{FF2B5EF4-FFF2-40B4-BE49-F238E27FC236}">
                <a16:creationId xmlns:a16="http://schemas.microsoft.com/office/drawing/2014/main" id="{1992B704-1556-4E4D-B95C-A00827968D76}"/>
              </a:ext>
            </a:extLst>
          </p:cNvPr>
          <p:cNvSpPr/>
          <p:nvPr/>
        </p:nvSpPr>
        <p:spPr>
          <a:xfrm>
            <a:off x="237474" y="3330087"/>
            <a:ext cx="3281730" cy="365760"/>
          </a:xfrm>
          <a:prstGeom prst="rect">
            <a:avLst/>
          </a:prstGeom>
          <a:solidFill>
            <a:srgbClr val="00B395"/>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j-ea"/>
                <a:cs typeface="Segoe UI Light" panose="020B0502040204020203" pitchFamily="34" charset="0"/>
              </a:rPr>
              <a:t>Asset Model contextualizing telemetry</a:t>
            </a:r>
          </a:p>
        </p:txBody>
      </p:sp>
      <p:sp>
        <p:nvSpPr>
          <p:cNvPr id="84" name="Rectangle 83">
            <a:extLst>
              <a:ext uri="{FF2B5EF4-FFF2-40B4-BE49-F238E27FC236}">
                <a16:creationId xmlns:a16="http://schemas.microsoft.com/office/drawing/2014/main" id="{4C08A7BE-9313-4999-BA64-A4315B8FD8ED}"/>
              </a:ext>
            </a:extLst>
          </p:cNvPr>
          <p:cNvSpPr/>
          <p:nvPr/>
        </p:nvSpPr>
        <p:spPr>
          <a:xfrm>
            <a:off x="237474" y="3741623"/>
            <a:ext cx="3281730" cy="432182"/>
          </a:xfrm>
          <a:prstGeom prst="rect">
            <a:avLst/>
          </a:prstGeom>
          <a:solidFill>
            <a:srgbClr val="00B395"/>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j-ea"/>
                <a:cs typeface="Segoe UI Light" panose="020B0502040204020203" pitchFamily="34" charset="0"/>
              </a:rPr>
              <a:t>Data Insights based on low-code / no-code UX</a:t>
            </a:r>
          </a:p>
        </p:txBody>
      </p:sp>
      <p:sp>
        <p:nvSpPr>
          <p:cNvPr id="86" name="Rectangle 85">
            <a:extLst>
              <a:ext uri="{FF2B5EF4-FFF2-40B4-BE49-F238E27FC236}">
                <a16:creationId xmlns:a16="http://schemas.microsoft.com/office/drawing/2014/main" id="{DE6131E7-CC41-4858-BD4E-89A5B5C0BC54}"/>
              </a:ext>
            </a:extLst>
          </p:cNvPr>
          <p:cNvSpPr/>
          <p:nvPr/>
        </p:nvSpPr>
        <p:spPr>
          <a:xfrm>
            <a:off x="237474" y="4213827"/>
            <a:ext cx="3281730" cy="366061"/>
          </a:xfrm>
          <a:prstGeom prst="rect">
            <a:avLst/>
          </a:prstGeom>
          <a:solidFill>
            <a:srgbClr val="00B395"/>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j-ea"/>
                <a:cs typeface="Segoe UI Light" panose="020B0502040204020203" pitchFamily="34" charset="0"/>
              </a:rPr>
              <a:t>PAAS Managed Analytics Platform</a:t>
            </a:r>
          </a:p>
        </p:txBody>
      </p:sp>
      <p:sp>
        <p:nvSpPr>
          <p:cNvPr id="88" name="Rectangle 87">
            <a:extLst>
              <a:ext uri="{FF2B5EF4-FFF2-40B4-BE49-F238E27FC236}">
                <a16:creationId xmlns:a16="http://schemas.microsoft.com/office/drawing/2014/main" id="{5A267AF3-5E1F-4393-A976-F38C77C06C6F}"/>
              </a:ext>
            </a:extLst>
          </p:cNvPr>
          <p:cNvSpPr/>
          <p:nvPr/>
        </p:nvSpPr>
        <p:spPr>
          <a:xfrm>
            <a:off x="4397854" y="2918014"/>
            <a:ext cx="3411616" cy="548640"/>
          </a:xfrm>
          <a:prstGeom prst="rect">
            <a:avLst/>
          </a:prstGeom>
          <a:solidFill>
            <a:schemeClr val="tx2"/>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ADX Engine - forged in Microsoft production environments for planet-scale</a:t>
            </a:r>
          </a:p>
        </p:txBody>
      </p:sp>
      <p:sp>
        <p:nvSpPr>
          <p:cNvPr id="90" name="Rectangle 89">
            <a:extLst>
              <a:ext uri="{FF2B5EF4-FFF2-40B4-BE49-F238E27FC236}">
                <a16:creationId xmlns:a16="http://schemas.microsoft.com/office/drawing/2014/main" id="{D77D242F-D0A8-4F54-81C9-5923912DC850}"/>
              </a:ext>
            </a:extLst>
          </p:cNvPr>
          <p:cNvSpPr/>
          <p:nvPr/>
        </p:nvSpPr>
        <p:spPr>
          <a:xfrm>
            <a:off x="4396463" y="3509140"/>
            <a:ext cx="3413007" cy="476783"/>
          </a:xfrm>
          <a:prstGeom prst="rect">
            <a:avLst/>
          </a:prstGeom>
          <a:solidFill>
            <a:schemeClr val="tx2"/>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KQL – best in class Timeseries analytics integrated with Python and R</a:t>
            </a:r>
          </a:p>
        </p:txBody>
      </p:sp>
      <p:grpSp>
        <p:nvGrpSpPr>
          <p:cNvPr id="114" name="Group 113">
            <a:extLst>
              <a:ext uri="{FF2B5EF4-FFF2-40B4-BE49-F238E27FC236}">
                <a16:creationId xmlns:a16="http://schemas.microsoft.com/office/drawing/2014/main" id="{EA4C6B87-7985-4C1B-A1F6-DA55FF998BA8}"/>
              </a:ext>
            </a:extLst>
          </p:cNvPr>
          <p:cNvGrpSpPr/>
          <p:nvPr/>
        </p:nvGrpSpPr>
        <p:grpSpPr>
          <a:xfrm>
            <a:off x="4396464" y="4108004"/>
            <a:ext cx="3413006" cy="2626360"/>
            <a:chOff x="4319767" y="4108004"/>
            <a:chExt cx="3189049" cy="2626360"/>
          </a:xfrm>
        </p:grpSpPr>
        <p:sp>
          <p:nvSpPr>
            <p:cNvPr id="105" name="Rectangle: Rounded Corners 104">
              <a:extLst>
                <a:ext uri="{FF2B5EF4-FFF2-40B4-BE49-F238E27FC236}">
                  <a16:creationId xmlns:a16="http://schemas.microsoft.com/office/drawing/2014/main" id="{D21D33C8-48E4-48DD-A1ED-235D7F13CC10}"/>
                </a:ext>
              </a:extLst>
            </p:cNvPr>
            <p:cNvSpPr/>
            <p:nvPr/>
          </p:nvSpPr>
          <p:spPr bwMode="auto">
            <a:xfrm>
              <a:off x="4319767" y="4108004"/>
              <a:ext cx="3189049" cy="2626360"/>
            </a:xfrm>
            <a:prstGeom prst="rect">
              <a:avLst/>
            </a:prstGeom>
            <a:solidFill>
              <a:schemeClr val="bg1"/>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94">
              <a:extLst>
                <a:ext uri="{FF2B5EF4-FFF2-40B4-BE49-F238E27FC236}">
                  <a16:creationId xmlns:a16="http://schemas.microsoft.com/office/drawing/2014/main" id="{D58D1457-1609-46CF-AF21-2DDF5B2A6BF4}"/>
                </a:ext>
              </a:extLst>
            </p:cNvPr>
            <p:cNvPicPr>
              <a:picLocks noChangeAspect="1"/>
            </p:cNvPicPr>
            <p:nvPr/>
          </p:nvPicPr>
          <p:blipFill>
            <a:blip r:embed="rId11"/>
            <a:stretch>
              <a:fillRect/>
            </a:stretch>
          </p:blipFill>
          <p:spPr>
            <a:xfrm>
              <a:off x="5466090" y="4416658"/>
              <a:ext cx="683212" cy="321751"/>
            </a:xfrm>
            <a:prstGeom prst="rect">
              <a:avLst/>
            </a:prstGeom>
          </p:spPr>
        </p:pic>
        <p:pic>
          <p:nvPicPr>
            <p:cNvPr id="96" name="Picture 95">
              <a:extLst>
                <a:ext uri="{FF2B5EF4-FFF2-40B4-BE49-F238E27FC236}">
                  <a16:creationId xmlns:a16="http://schemas.microsoft.com/office/drawing/2014/main" id="{8376D630-56DA-4F94-97AA-05E942AEF34A}"/>
                </a:ext>
              </a:extLst>
            </p:cNvPr>
            <p:cNvPicPr>
              <a:picLocks noChangeAspect="1"/>
            </p:cNvPicPr>
            <p:nvPr/>
          </p:nvPicPr>
          <p:blipFill>
            <a:blip r:embed="rId12"/>
            <a:stretch>
              <a:fillRect/>
            </a:stretch>
          </p:blipFill>
          <p:spPr>
            <a:xfrm>
              <a:off x="6266566" y="4997971"/>
              <a:ext cx="806135" cy="428908"/>
            </a:xfrm>
            <a:prstGeom prst="rect">
              <a:avLst/>
            </a:prstGeom>
          </p:spPr>
        </p:pic>
        <p:pic>
          <p:nvPicPr>
            <p:cNvPr id="97" name="Picture 96">
              <a:extLst>
                <a:ext uri="{FF2B5EF4-FFF2-40B4-BE49-F238E27FC236}">
                  <a16:creationId xmlns:a16="http://schemas.microsoft.com/office/drawing/2014/main" id="{2FDEAF59-EB9B-499A-BB48-1EB1F49125A3}"/>
                </a:ext>
              </a:extLst>
            </p:cNvPr>
            <p:cNvPicPr>
              <a:picLocks noChangeAspect="1"/>
            </p:cNvPicPr>
            <p:nvPr/>
          </p:nvPicPr>
          <p:blipFill>
            <a:blip r:embed="rId13"/>
            <a:stretch>
              <a:fillRect/>
            </a:stretch>
          </p:blipFill>
          <p:spPr>
            <a:xfrm>
              <a:off x="4620222" y="4918884"/>
              <a:ext cx="603497" cy="610274"/>
            </a:xfrm>
            <a:prstGeom prst="rect">
              <a:avLst/>
            </a:prstGeom>
          </p:spPr>
        </p:pic>
        <p:pic>
          <p:nvPicPr>
            <p:cNvPr id="98" name="Picture 97">
              <a:extLst>
                <a:ext uri="{FF2B5EF4-FFF2-40B4-BE49-F238E27FC236}">
                  <a16:creationId xmlns:a16="http://schemas.microsoft.com/office/drawing/2014/main" id="{99AE40F7-529E-4D48-B7FC-D2EBD3AAFFFB}"/>
                </a:ext>
              </a:extLst>
            </p:cNvPr>
            <p:cNvPicPr>
              <a:picLocks noChangeAspect="1"/>
            </p:cNvPicPr>
            <p:nvPr/>
          </p:nvPicPr>
          <p:blipFill>
            <a:blip r:embed="rId14"/>
            <a:stretch>
              <a:fillRect/>
            </a:stretch>
          </p:blipFill>
          <p:spPr>
            <a:xfrm>
              <a:off x="4367974" y="5500452"/>
              <a:ext cx="2204200" cy="613860"/>
            </a:xfrm>
            <a:prstGeom prst="rect">
              <a:avLst/>
            </a:prstGeom>
          </p:spPr>
        </p:pic>
        <p:pic>
          <p:nvPicPr>
            <p:cNvPr id="99" name="Picture 98">
              <a:extLst>
                <a:ext uri="{FF2B5EF4-FFF2-40B4-BE49-F238E27FC236}">
                  <a16:creationId xmlns:a16="http://schemas.microsoft.com/office/drawing/2014/main" id="{7DCCF30D-3097-44FA-8347-12ED162BF498}"/>
                </a:ext>
              </a:extLst>
            </p:cNvPr>
            <p:cNvPicPr>
              <a:picLocks noChangeAspect="1"/>
            </p:cNvPicPr>
            <p:nvPr/>
          </p:nvPicPr>
          <p:blipFill>
            <a:blip r:embed="rId15"/>
            <a:stretch>
              <a:fillRect/>
            </a:stretch>
          </p:blipFill>
          <p:spPr>
            <a:xfrm>
              <a:off x="5329924" y="4911589"/>
              <a:ext cx="842418" cy="609834"/>
            </a:xfrm>
            <a:prstGeom prst="rect">
              <a:avLst/>
            </a:prstGeom>
          </p:spPr>
        </p:pic>
        <p:pic>
          <p:nvPicPr>
            <p:cNvPr id="100" name="Picture 99">
              <a:extLst>
                <a:ext uri="{FF2B5EF4-FFF2-40B4-BE49-F238E27FC236}">
                  <a16:creationId xmlns:a16="http://schemas.microsoft.com/office/drawing/2014/main" id="{D1F3BABC-1EC9-4D3F-9ABD-2681144E6207}"/>
                </a:ext>
              </a:extLst>
            </p:cNvPr>
            <p:cNvPicPr>
              <a:picLocks noChangeAspect="1"/>
            </p:cNvPicPr>
            <p:nvPr/>
          </p:nvPicPr>
          <p:blipFill>
            <a:blip r:embed="rId16"/>
            <a:stretch>
              <a:fillRect/>
            </a:stretch>
          </p:blipFill>
          <p:spPr>
            <a:xfrm>
              <a:off x="6052016" y="6231944"/>
              <a:ext cx="1235233" cy="380339"/>
            </a:xfrm>
            <a:prstGeom prst="rect">
              <a:avLst/>
            </a:prstGeom>
          </p:spPr>
        </p:pic>
        <p:pic>
          <p:nvPicPr>
            <p:cNvPr id="101" name="Picture 100">
              <a:extLst>
                <a:ext uri="{FF2B5EF4-FFF2-40B4-BE49-F238E27FC236}">
                  <a16:creationId xmlns:a16="http://schemas.microsoft.com/office/drawing/2014/main" id="{C235B213-8D2F-4915-A836-F1AAE583054F}"/>
                </a:ext>
              </a:extLst>
            </p:cNvPr>
            <p:cNvPicPr>
              <a:picLocks noChangeAspect="1"/>
            </p:cNvPicPr>
            <p:nvPr/>
          </p:nvPicPr>
          <p:blipFill>
            <a:blip r:embed="rId17"/>
            <a:stretch>
              <a:fillRect/>
            </a:stretch>
          </p:blipFill>
          <p:spPr>
            <a:xfrm>
              <a:off x="4581734" y="6044465"/>
              <a:ext cx="1067279" cy="615347"/>
            </a:xfrm>
            <a:prstGeom prst="rect">
              <a:avLst/>
            </a:prstGeom>
          </p:spPr>
        </p:pic>
        <p:pic>
          <p:nvPicPr>
            <p:cNvPr id="102" name="Picture 101">
              <a:extLst>
                <a:ext uri="{FF2B5EF4-FFF2-40B4-BE49-F238E27FC236}">
                  <a16:creationId xmlns:a16="http://schemas.microsoft.com/office/drawing/2014/main" id="{320A32DF-A4AF-4A53-97E8-3F9353BDEBC0}"/>
                </a:ext>
              </a:extLst>
            </p:cNvPr>
            <p:cNvPicPr>
              <a:picLocks noChangeAspect="1"/>
            </p:cNvPicPr>
            <p:nvPr/>
          </p:nvPicPr>
          <p:blipFill>
            <a:blip r:embed="rId18"/>
            <a:stretch>
              <a:fillRect/>
            </a:stretch>
          </p:blipFill>
          <p:spPr>
            <a:xfrm>
              <a:off x="6538000" y="4372780"/>
              <a:ext cx="483369" cy="497767"/>
            </a:xfrm>
            <a:prstGeom prst="rect">
              <a:avLst/>
            </a:prstGeom>
          </p:spPr>
        </p:pic>
        <p:pic>
          <p:nvPicPr>
            <p:cNvPr id="103" name="Picture 102">
              <a:extLst>
                <a:ext uri="{FF2B5EF4-FFF2-40B4-BE49-F238E27FC236}">
                  <a16:creationId xmlns:a16="http://schemas.microsoft.com/office/drawing/2014/main" id="{33E9F309-83F4-486D-93FE-C44660C6D32C}"/>
                </a:ext>
              </a:extLst>
            </p:cNvPr>
            <p:cNvPicPr>
              <a:picLocks noChangeAspect="1"/>
            </p:cNvPicPr>
            <p:nvPr/>
          </p:nvPicPr>
          <p:blipFill>
            <a:blip r:embed="rId19"/>
            <a:stretch>
              <a:fillRect/>
            </a:stretch>
          </p:blipFill>
          <p:spPr>
            <a:xfrm>
              <a:off x="6617284" y="5585539"/>
              <a:ext cx="683213" cy="458926"/>
            </a:xfrm>
            <a:prstGeom prst="rect">
              <a:avLst/>
            </a:prstGeom>
          </p:spPr>
        </p:pic>
        <p:pic>
          <p:nvPicPr>
            <p:cNvPr id="104" name="Picture 103">
              <a:extLst>
                <a:ext uri="{FF2B5EF4-FFF2-40B4-BE49-F238E27FC236}">
                  <a16:creationId xmlns:a16="http://schemas.microsoft.com/office/drawing/2014/main" id="{8821C2B4-9967-4453-9906-400D25AFEDD9}"/>
                </a:ext>
              </a:extLst>
            </p:cNvPr>
            <p:cNvPicPr>
              <a:picLocks noChangeAspect="1"/>
            </p:cNvPicPr>
            <p:nvPr/>
          </p:nvPicPr>
          <p:blipFill>
            <a:blip r:embed="rId20"/>
            <a:stretch>
              <a:fillRect/>
            </a:stretch>
          </p:blipFill>
          <p:spPr>
            <a:xfrm>
              <a:off x="4600133" y="4244359"/>
              <a:ext cx="643673" cy="664728"/>
            </a:xfrm>
            <a:prstGeom prst="rect">
              <a:avLst/>
            </a:prstGeom>
          </p:spPr>
        </p:pic>
      </p:grpSp>
      <p:sp>
        <p:nvSpPr>
          <p:cNvPr id="107" name="Rectangle 106">
            <a:extLst>
              <a:ext uri="{FF2B5EF4-FFF2-40B4-BE49-F238E27FC236}">
                <a16:creationId xmlns:a16="http://schemas.microsoft.com/office/drawing/2014/main" id="{B3C110C0-F16C-4394-89D8-69675D5C77DF}"/>
              </a:ext>
            </a:extLst>
          </p:cNvPr>
          <p:cNvSpPr/>
          <p:nvPr/>
        </p:nvSpPr>
        <p:spPr>
          <a:xfrm>
            <a:off x="8757422" y="2918015"/>
            <a:ext cx="3189049" cy="548640"/>
          </a:xfrm>
          <a:prstGeom prst="rect">
            <a:avLst/>
          </a:prstGeom>
          <a:solidFill>
            <a:schemeClr val="bg2">
              <a:lumMod val="65000"/>
            </a:schemeClr>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Planet-scale insights engine balancing  scale and power with simplicity</a:t>
            </a:r>
          </a:p>
        </p:txBody>
      </p:sp>
      <p:sp>
        <p:nvSpPr>
          <p:cNvPr id="113" name="Rectangle 112">
            <a:extLst>
              <a:ext uri="{FF2B5EF4-FFF2-40B4-BE49-F238E27FC236}">
                <a16:creationId xmlns:a16="http://schemas.microsoft.com/office/drawing/2014/main" id="{6E109CE7-BE5B-40E4-95A0-427EDD8DE78E}"/>
              </a:ext>
            </a:extLst>
          </p:cNvPr>
          <p:cNvSpPr/>
          <p:nvPr/>
        </p:nvSpPr>
        <p:spPr>
          <a:xfrm>
            <a:off x="8757422" y="4071415"/>
            <a:ext cx="3189049" cy="1019929"/>
          </a:xfrm>
          <a:prstGeom prst="rect">
            <a:avLst/>
          </a:prstGeom>
          <a:solidFill>
            <a:schemeClr val="bg2">
              <a:lumMod val="65000"/>
            </a:schemeClr>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Reduced Time to Insight (TTI) - Industry standard (IDW &amp; CDM) semantic models unlock a new generation of </a:t>
            </a:r>
            <a:r>
              <a:rPr lang="en-US" sz="1372" kern="0">
                <a:solidFill>
                  <a:srgbClr val="FFFFFF"/>
                </a:solidFill>
                <a:latin typeface="Segoe UI Light" panose="020B0502040204020203" pitchFamily="34" charset="0"/>
                <a:cs typeface="Segoe UI Light" panose="020B0502040204020203" pitchFamily="34" charset="0"/>
              </a:rPr>
              <a:t>turnkey industry focused </a:t>
            </a:r>
            <a:r>
              <a:rPr lang="en-US" sz="1372" kern="0" err="1">
                <a:solidFill>
                  <a:srgbClr val="FFFFFF"/>
                </a:solidFill>
                <a:latin typeface="Segoe UI Light" panose="020B0502040204020203" pitchFamily="34" charset="0"/>
                <a:cs typeface="Segoe UI Light" panose="020B0502040204020203" pitchFamily="34" charset="0"/>
              </a:rPr>
              <a:t>i</a:t>
            </a:r>
            <a:r>
              <a:rPr kumimoji="0" lang="en-US" sz="1372" b="0" i="0" u="none" strike="noStrike" kern="0" cap="none" spc="0" normalizeH="0" baseline="0" noProof="0" err="1">
                <a:ln>
                  <a:noFill/>
                </a:ln>
                <a:solidFill>
                  <a:srgbClr val="FFFFFF"/>
                </a:solidFill>
                <a:effectLst/>
                <a:uLnTx/>
                <a:uFillTx/>
                <a:latin typeface="Segoe UI Light" panose="020B0502040204020203" pitchFamily="34" charset="0"/>
                <a:ea typeface="+mn-ea"/>
                <a:cs typeface="Segoe UI Light" panose="020B0502040204020203" pitchFamily="34" charset="0"/>
              </a:rPr>
              <a:t>nsights</a:t>
            </a: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t>
            </a:r>
          </a:p>
        </p:txBody>
      </p:sp>
      <p:sp>
        <p:nvSpPr>
          <p:cNvPr id="117" name="Title 1">
            <a:extLst>
              <a:ext uri="{FF2B5EF4-FFF2-40B4-BE49-F238E27FC236}">
                <a16:creationId xmlns:a16="http://schemas.microsoft.com/office/drawing/2014/main" id="{F1E300D6-FBB2-4901-A449-36135C255A40}"/>
              </a:ext>
            </a:extLst>
          </p:cNvPr>
          <p:cNvSpPr txBox="1">
            <a:spLocks/>
          </p:cNvSpPr>
          <p:nvPr/>
        </p:nvSpPr>
        <p:spPr>
          <a:xfrm>
            <a:off x="0" y="81557"/>
            <a:ext cx="12192000" cy="369332"/>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TSI Product Evolution Roadmap:</a:t>
            </a:r>
          </a:p>
        </p:txBody>
      </p:sp>
      <p:sp>
        <p:nvSpPr>
          <p:cNvPr id="2" name="Rectangle 1">
            <a:extLst>
              <a:ext uri="{FF2B5EF4-FFF2-40B4-BE49-F238E27FC236}">
                <a16:creationId xmlns:a16="http://schemas.microsoft.com/office/drawing/2014/main" id="{D06E6F87-1F84-4A8C-B914-143E2C08E663}"/>
              </a:ext>
            </a:extLst>
          </p:cNvPr>
          <p:cNvSpPr/>
          <p:nvPr/>
        </p:nvSpPr>
        <p:spPr>
          <a:xfrm>
            <a:off x="8760736" y="3509140"/>
            <a:ext cx="3189049" cy="503884"/>
          </a:xfrm>
          <a:prstGeom prst="rect">
            <a:avLst/>
          </a:prstGeom>
          <a:solidFill>
            <a:schemeClr val="bg2">
              <a:lumMod val="65000"/>
            </a:schemeClr>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Asset Model combined with KQL timeseries analytics </a:t>
            </a:r>
          </a:p>
        </p:txBody>
      </p:sp>
    </p:spTree>
    <p:extLst>
      <p:ext uri="{BB962C8B-B14F-4D97-AF65-F5344CB8AC3E}">
        <p14:creationId xmlns:p14="http://schemas.microsoft.com/office/powerpoint/2010/main" val="126246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100"/>
                                  </p:stCondLst>
                                  <p:childTnLst>
                                    <p:animMotion origin="layout" path="M 0 -2.96296E-6 L 0 0.01898 " pathEditMode="relative" rAng="0" ptsTypes="AA">
                                      <p:cBhvr>
                                        <p:cTn id="9" dur="500" spd="-100000" fill="hold"/>
                                        <p:tgtEl>
                                          <p:spTgt spid="27"/>
                                        </p:tgtEl>
                                        <p:attrNameLst>
                                          <p:attrName>ppt_x</p:attrName>
                                          <p:attrName>ppt_y</p:attrName>
                                        </p:attrNameLst>
                                      </p:cBhvr>
                                      <p:rCtr x="0" y="949"/>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750"/>
                                        <p:tgtEl>
                                          <p:spTgt spid="70"/>
                                        </p:tgtEl>
                                      </p:cBhvr>
                                    </p:animEffect>
                                  </p:childTnLst>
                                </p:cTn>
                              </p:par>
                              <p:par>
                                <p:cTn id="13" presetID="42" presetClass="path" presetSubtype="0" decel="100000" fill="hold" nodeType="withEffect">
                                  <p:stCondLst>
                                    <p:cond delay="0"/>
                                  </p:stCondLst>
                                  <p:childTnLst>
                                    <p:animMotion origin="layout" path="M 8.33333E-7 -4.81481E-6 L 8.33333E-7 0.04815 " pathEditMode="relative" rAng="0" ptsTypes="AA">
                                      <p:cBhvr>
                                        <p:cTn id="14" dur="1000" spd="-100000" fill="hold"/>
                                        <p:tgtEl>
                                          <p:spTgt spid="70"/>
                                        </p:tgtEl>
                                        <p:attrNameLst>
                                          <p:attrName>ppt_x</p:attrName>
                                          <p:attrName>ppt_y</p:attrName>
                                        </p:attrNameLst>
                                      </p:cBhvr>
                                      <p:rCtr x="0" y="2407"/>
                                    </p:animMotion>
                                  </p:childTnLst>
                                </p:cTn>
                              </p:par>
                              <p:par>
                                <p:cTn id="15" presetID="10"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par>
                                <p:cTn id="18" presetID="42" presetClass="path" presetSubtype="0" decel="100000" fill="hold" grpId="1" nodeType="withEffect">
                                  <p:stCondLst>
                                    <p:cond delay="0"/>
                                  </p:stCondLst>
                                  <p:childTnLst>
                                    <p:animMotion origin="layout" path="M 0 -2.59259E-6 L 0 0.01898 " pathEditMode="relative" rAng="0" ptsTypes="AA">
                                      <p:cBhvr>
                                        <p:cTn id="19" dur="500" spd="-100000" fill="hold"/>
                                        <p:tgtEl>
                                          <p:spTgt spid="11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17" grpId="0"/>
      <p:bldP spid="117"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7" name="empowering world's worker">
            <a:extLst>
              <a:ext uri="{FF2B5EF4-FFF2-40B4-BE49-F238E27FC236}">
                <a16:creationId xmlns:a16="http://schemas.microsoft.com/office/drawing/2014/main" id="{4904BCFD-26B7-47BD-9EAD-479B4E7D8CA2}"/>
              </a:ext>
            </a:extLst>
          </p:cNvPr>
          <p:cNvSpPr/>
          <p:nvPr/>
        </p:nvSpPr>
        <p:spPr bwMode="auto">
          <a:xfrm>
            <a:off x="0" y="554289"/>
            <a:ext cx="12192000" cy="271554"/>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797815" rtl="0" eaLnBrk="1" fontAlgn="auto" latinLnBrk="0" hangingPunct="1">
              <a:lnSpc>
                <a:spcPct val="90000"/>
              </a:lnSpc>
              <a:spcBef>
                <a:spcPct val="0"/>
              </a:spcBef>
              <a:spcAft>
                <a:spcPts val="8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Light" panose="020B0502040204020203" pitchFamily="34" charset="0"/>
                <a:ea typeface="+mn-ea"/>
                <a:cs typeface="Segoe UI Light" panose="020B0502040204020203" pitchFamily="34" charset="0"/>
              </a:rPr>
              <a:t>TSI Innovation Waves</a:t>
            </a:r>
            <a:endParaRPr kumimoji="0" lang="en-US" sz="1961" b="0" i="0" u="none" strike="noStrike" kern="1200" cap="none" spc="0" normalizeH="0" baseline="0" noProof="0">
              <a:ln w="3175">
                <a:noFill/>
              </a:ln>
              <a:solidFill>
                <a:srgbClr val="50E6FF"/>
              </a:solidFill>
              <a:effectLst/>
              <a:uLnTx/>
              <a:uFillTx/>
              <a:latin typeface="Segoe UI Light" panose="020B0502040204020203" pitchFamily="34" charset="0"/>
              <a:ea typeface="+mn-ea"/>
              <a:cs typeface="Segoe UI Light" panose="020B0502040204020203" pitchFamily="34" charset="0"/>
            </a:endParaRPr>
          </a:p>
        </p:txBody>
      </p:sp>
      <p:sp>
        <p:nvSpPr>
          <p:cNvPr id="28" name="Title 1">
            <a:extLst>
              <a:ext uri="{FF2B5EF4-FFF2-40B4-BE49-F238E27FC236}">
                <a16:creationId xmlns:a16="http://schemas.microsoft.com/office/drawing/2014/main" id="{1C7D9EE4-A89C-47C3-B6A5-6833A400B6C6}"/>
              </a:ext>
            </a:extLst>
          </p:cNvPr>
          <p:cNvSpPr txBox="1">
            <a:spLocks/>
          </p:cNvSpPr>
          <p:nvPr/>
        </p:nvSpPr>
        <p:spPr>
          <a:xfrm>
            <a:off x="0" y="81557"/>
            <a:ext cx="12192000" cy="369332"/>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Time Series Insights (TSI) Product Evolution Roadmap [Tentative]:</a:t>
            </a:r>
          </a:p>
        </p:txBody>
      </p:sp>
      <p:grpSp>
        <p:nvGrpSpPr>
          <p:cNvPr id="59" name="Group 58">
            <a:extLst>
              <a:ext uri="{FF2B5EF4-FFF2-40B4-BE49-F238E27FC236}">
                <a16:creationId xmlns:a16="http://schemas.microsoft.com/office/drawing/2014/main" id="{C182CEA1-FDB3-494C-AC23-1BD0A9258738}"/>
              </a:ext>
            </a:extLst>
          </p:cNvPr>
          <p:cNvGrpSpPr/>
          <p:nvPr/>
        </p:nvGrpSpPr>
        <p:grpSpPr>
          <a:xfrm>
            <a:off x="117498" y="120910"/>
            <a:ext cx="960120" cy="955141"/>
            <a:chOff x="11308862" y="64157"/>
            <a:chExt cx="828429" cy="849743"/>
          </a:xfrm>
        </p:grpSpPr>
        <p:sp>
          <p:nvSpPr>
            <p:cNvPr id="60" name="Rectangle: Rounded Corners 59">
              <a:extLst>
                <a:ext uri="{FF2B5EF4-FFF2-40B4-BE49-F238E27FC236}">
                  <a16:creationId xmlns:a16="http://schemas.microsoft.com/office/drawing/2014/main" id="{FBC249A2-BD23-4965-8652-5627502DB37C}"/>
                </a:ext>
              </a:extLst>
            </p:cNvPr>
            <p:cNvSpPr/>
            <p:nvPr/>
          </p:nvSpPr>
          <p:spPr>
            <a:xfrm>
              <a:off x="11308862" y="64157"/>
              <a:ext cx="828429" cy="8497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pic>
          <p:nvPicPr>
            <p:cNvPr id="61" name="Picture 60">
              <a:extLst>
                <a:ext uri="{FF2B5EF4-FFF2-40B4-BE49-F238E27FC236}">
                  <a16:creationId xmlns:a16="http://schemas.microsoft.com/office/drawing/2014/main" id="{718C1D81-ADB0-4EA7-9C9C-ADA9191742FB}"/>
                </a:ext>
              </a:extLst>
            </p:cNvPr>
            <p:cNvPicPr>
              <a:picLocks noChangeAspect="1"/>
            </p:cNvPicPr>
            <p:nvPr/>
          </p:nvPicPr>
          <p:blipFill>
            <a:blip r:embed="rId3"/>
            <a:stretch>
              <a:fillRect/>
            </a:stretch>
          </p:blipFill>
          <p:spPr>
            <a:xfrm>
              <a:off x="11363201" y="135021"/>
              <a:ext cx="708615" cy="716855"/>
            </a:xfrm>
            <a:prstGeom prst="rect">
              <a:avLst/>
            </a:prstGeom>
          </p:spPr>
        </p:pic>
      </p:grpSp>
      <p:cxnSp>
        <p:nvCxnSpPr>
          <p:cNvPr id="5" name="Straight Arrow Connector 4">
            <a:extLst>
              <a:ext uri="{FF2B5EF4-FFF2-40B4-BE49-F238E27FC236}">
                <a16:creationId xmlns:a16="http://schemas.microsoft.com/office/drawing/2014/main" id="{2EF9AF13-3D0B-4C78-A1B0-5E4A0AD16928}"/>
              </a:ext>
            </a:extLst>
          </p:cNvPr>
          <p:cNvCxnSpPr>
            <a:cxnSpLocks/>
          </p:cNvCxnSpPr>
          <p:nvPr/>
        </p:nvCxnSpPr>
        <p:spPr>
          <a:xfrm>
            <a:off x="-14799" y="1598834"/>
            <a:ext cx="12192324" cy="0"/>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B97F55E9-F609-4DB5-9BD0-6ADFB60C69A9}"/>
              </a:ext>
            </a:extLst>
          </p:cNvPr>
          <p:cNvSpPr txBox="1"/>
          <p:nvPr/>
        </p:nvSpPr>
        <p:spPr>
          <a:xfrm>
            <a:off x="182375" y="1109772"/>
            <a:ext cx="1281115"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Today</a:t>
            </a:r>
          </a:p>
        </p:txBody>
      </p:sp>
      <p:sp>
        <p:nvSpPr>
          <p:cNvPr id="18" name="TextBox 17">
            <a:extLst>
              <a:ext uri="{FF2B5EF4-FFF2-40B4-BE49-F238E27FC236}">
                <a16:creationId xmlns:a16="http://schemas.microsoft.com/office/drawing/2014/main" id="{A05ED41B-448B-4424-AF38-1C78EA28D1AD}"/>
              </a:ext>
            </a:extLst>
          </p:cNvPr>
          <p:cNvSpPr txBox="1"/>
          <p:nvPr/>
        </p:nvSpPr>
        <p:spPr>
          <a:xfrm>
            <a:off x="120001" y="2576898"/>
            <a:ext cx="2620250" cy="3354765"/>
          </a:xfrm>
          <a:prstGeom prst="rect">
            <a:avLst/>
          </a:prstGeom>
          <a:noFill/>
        </p:spPr>
        <p:txBody>
          <a:bodyPr wrap="square" lIns="0" tIns="0" rIns="0" bIns="0" rtlCol="0" anchor="t">
            <a:spAutoFit/>
          </a:bodyPr>
          <a:lstStyle/>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C# SDK, Fundamentals: E&amp;R w/ CMK Private links (coming soon)</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Turnkey simplicity deployments and UX over warm and cold storage</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Time Series Model and Time Series Query API </a:t>
            </a:r>
            <a:b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for asset-based analytics</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Revamped, rich user experience (Scatted Plots, </a:t>
            </a:r>
            <a:b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Categorical Variables, Swim Lanes, Auto-Refresh)</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Enterprise Readiness—regional expansion, security, AAD etc.</a:t>
            </a:r>
          </a:p>
          <a:p>
            <a:pPr marL="0" marR="0" lvl="0" indent="0" algn="l" defTabSz="914367" rtl="0" eaLnBrk="1" fontAlgn="auto" latinLnBrk="0" hangingPunct="1">
              <a:lnSpc>
                <a:spcPct val="100000"/>
              </a:lnSpc>
              <a:spcBef>
                <a:spcPts val="1200"/>
              </a:spcBef>
              <a:spcAft>
                <a:spcPts val="0"/>
              </a:spcAft>
              <a:buClr>
                <a:srgbClr val="FFFFFF">
                  <a:lumMod val="95000"/>
                </a:srgbClr>
              </a:buClr>
              <a:buSzPct val="70000"/>
              <a:buFontTx/>
              <a:buNone/>
              <a:tabLst/>
              <a:defRPr/>
            </a:pPr>
            <a:endPar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endParaRPr>
          </a:p>
        </p:txBody>
      </p:sp>
      <p:sp>
        <p:nvSpPr>
          <p:cNvPr id="35" name="TextBox 34">
            <a:extLst>
              <a:ext uri="{FF2B5EF4-FFF2-40B4-BE49-F238E27FC236}">
                <a16:creationId xmlns:a16="http://schemas.microsoft.com/office/drawing/2014/main" id="{613E4A5B-0BB3-4923-901E-C7A9E5F5F1DA}"/>
              </a:ext>
            </a:extLst>
          </p:cNvPr>
          <p:cNvSpPr txBox="1"/>
          <p:nvPr/>
        </p:nvSpPr>
        <p:spPr>
          <a:xfrm>
            <a:off x="2724664" y="1109772"/>
            <a:ext cx="1497294"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Planet-Scale</a:t>
            </a:r>
          </a:p>
        </p:txBody>
      </p:sp>
      <p:sp>
        <p:nvSpPr>
          <p:cNvPr id="36" name="TextBox 35">
            <a:extLst>
              <a:ext uri="{FF2B5EF4-FFF2-40B4-BE49-F238E27FC236}">
                <a16:creationId xmlns:a16="http://schemas.microsoft.com/office/drawing/2014/main" id="{1A81A58F-FA06-4AEB-BB26-A12CDABBD2E4}"/>
              </a:ext>
            </a:extLst>
          </p:cNvPr>
          <p:cNvSpPr txBox="1"/>
          <p:nvPr/>
        </p:nvSpPr>
        <p:spPr>
          <a:xfrm>
            <a:off x="2864172" y="2576898"/>
            <a:ext cx="2140833" cy="1631216"/>
          </a:xfrm>
          <a:prstGeom prst="rect">
            <a:avLst/>
          </a:prstGeom>
          <a:noFill/>
        </p:spPr>
        <p:txBody>
          <a:bodyPr wrap="square" lIns="0" tIns="0" rIns="0" bIns="0" rtlCol="0" anchor="t">
            <a:spAutoFit/>
          </a:bodyPr>
          <a:lstStyle/>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ADX replat with open-store exhaust to open Parquet on customer provided ADLS G2 Store</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Increased query concurrency &amp; performance for ad-hoc queries over structured and unstructured data</a:t>
            </a: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30BE3F6-12CC-446F-9A98-0890C628B1A5}"/>
              </a:ext>
            </a:extLst>
          </p:cNvPr>
          <p:cNvSpPr txBox="1"/>
          <p:nvPr/>
        </p:nvSpPr>
        <p:spPr>
          <a:xfrm>
            <a:off x="4917654" y="1120688"/>
            <a:ext cx="2233819"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Query &amp; Modeling</a:t>
            </a:r>
          </a:p>
        </p:txBody>
      </p:sp>
      <p:sp>
        <p:nvSpPr>
          <p:cNvPr id="47" name="TextBox 46">
            <a:extLst>
              <a:ext uri="{FF2B5EF4-FFF2-40B4-BE49-F238E27FC236}">
                <a16:creationId xmlns:a16="http://schemas.microsoft.com/office/drawing/2014/main" id="{87191E57-2532-433C-A473-3C9717113A2A}"/>
              </a:ext>
            </a:extLst>
          </p:cNvPr>
          <p:cNvSpPr txBox="1"/>
          <p:nvPr/>
        </p:nvSpPr>
        <p:spPr>
          <a:xfrm>
            <a:off x="5205791" y="2576898"/>
            <a:ext cx="2194560" cy="3539430"/>
          </a:xfrm>
          <a:prstGeom prst="rect">
            <a:avLst/>
          </a:prstGeom>
          <a:noFill/>
        </p:spPr>
        <p:txBody>
          <a:bodyPr wrap="square" lIns="0" tIns="0" rIns="0" bIns="0" rtlCol="0" anchor="t">
            <a:spAutoFit/>
          </a:bodyPr>
          <a:lstStyle/>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Digital Asset Framework empowering data first ingress </a:t>
            </a: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 mo</a:t>
            </a: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del later with historized telemetry</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KQL Timeseries Query Language integration</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Dimension-based queries, LKV , “Fleet Query”</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Industrial &amp; scientific API’s FFT’s, Anomaly Detection &amp; Forecasting</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Integration with Common Data Model (</a:t>
            </a:r>
            <a:r>
              <a:rPr kumimoji="0" lang="en-US" sz="1200" b="1"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CDM</a:t>
            </a: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 and Azure Digital Twin (</a:t>
            </a:r>
            <a:r>
              <a:rPr kumimoji="0" lang="en-US" sz="1200" b="1"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ADT</a:t>
            </a: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 modeling</a:t>
            </a:r>
          </a:p>
          <a:p>
            <a:pPr marL="0" marR="0" lvl="0" indent="0" algn="l" defTabSz="914367" rtl="0" eaLnBrk="1" fontAlgn="auto" latinLnBrk="0" hangingPunct="1">
              <a:lnSpc>
                <a:spcPct val="100000"/>
              </a:lnSpc>
              <a:spcBef>
                <a:spcPts val="1200"/>
              </a:spcBef>
              <a:spcAft>
                <a:spcPts val="0"/>
              </a:spcAft>
              <a:buClr>
                <a:srgbClr val="FFFFFF">
                  <a:lumMod val="95000"/>
                </a:srgbClr>
              </a:buClr>
              <a:buSzPct val="80000"/>
              <a:buFontTx/>
              <a:buNone/>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5061318F-5B2C-4F8E-B00E-BC0EA51E020B}"/>
              </a:ext>
            </a:extLst>
          </p:cNvPr>
          <p:cNvSpPr txBox="1"/>
          <p:nvPr/>
        </p:nvSpPr>
        <p:spPr>
          <a:xfrm>
            <a:off x="7241049" y="1123599"/>
            <a:ext cx="2455105"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Integrated TS Compute</a:t>
            </a:r>
          </a:p>
        </p:txBody>
      </p:sp>
      <p:sp>
        <p:nvSpPr>
          <p:cNvPr id="54" name="TextBox 53">
            <a:extLst>
              <a:ext uri="{FF2B5EF4-FFF2-40B4-BE49-F238E27FC236}">
                <a16:creationId xmlns:a16="http://schemas.microsoft.com/office/drawing/2014/main" id="{7EDB4034-067A-4B05-8698-F3A664B62CFD}"/>
              </a:ext>
            </a:extLst>
          </p:cNvPr>
          <p:cNvSpPr txBox="1"/>
          <p:nvPr/>
        </p:nvSpPr>
        <p:spPr>
          <a:xfrm>
            <a:off x="7502434" y="2576898"/>
            <a:ext cx="2327366" cy="2308324"/>
          </a:xfrm>
          <a:prstGeom prst="rect">
            <a:avLst/>
          </a:prstGeom>
          <a:noFill/>
        </p:spPr>
        <p:txBody>
          <a:bodyPr wrap="square" lIns="0" tIns="0" rIns="0" bIns="0" rtlCol="0" anchor="t">
            <a:spAutoFit/>
          </a:bodyPr>
          <a:lstStyle/>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Calculation / Advanced Processing Engine</a:t>
            </a:r>
          </a:p>
          <a:p>
            <a:pPr marL="285750" indent="-285750">
              <a:spcBef>
                <a:spcPts val="1200"/>
              </a:spcBef>
              <a:buClr>
                <a:srgbClr val="FFFFFF">
                  <a:lumMod val="95000"/>
                </a:srgbClr>
              </a:buClr>
              <a:buSzPct val="70000"/>
              <a:buFont typeface="Wingdings" panose="05000000000000000000" pitchFamily="2" charset="2"/>
              <a:buChar char=""/>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Derived Timeseries / down-sampling</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Low-code, UX &amp; SDK w/ integrated interactive query &amp; scheduling to TSI Calc engine </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Single and multi-timeseries auto-clustering differential analysis</a:t>
            </a:r>
          </a:p>
        </p:txBody>
      </p:sp>
      <p:sp>
        <p:nvSpPr>
          <p:cNvPr id="57" name="TextBox 56">
            <a:extLst>
              <a:ext uri="{FF2B5EF4-FFF2-40B4-BE49-F238E27FC236}">
                <a16:creationId xmlns:a16="http://schemas.microsoft.com/office/drawing/2014/main" id="{3DF42494-3B7E-4AE9-B294-F9EC7A29C9AF}"/>
              </a:ext>
            </a:extLst>
          </p:cNvPr>
          <p:cNvSpPr txBox="1"/>
          <p:nvPr/>
        </p:nvSpPr>
        <p:spPr>
          <a:xfrm>
            <a:off x="9788098" y="1123599"/>
            <a:ext cx="2040329"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Industry Focus </a:t>
            </a:r>
          </a:p>
        </p:txBody>
      </p:sp>
      <p:sp>
        <p:nvSpPr>
          <p:cNvPr id="73" name="TextBox 72">
            <a:extLst>
              <a:ext uri="{FF2B5EF4-FFF2-40B4-BE49-F238E27FC236}">
                <a16:creationId xmlns:a16="http://schemas.microsoft.com/office/drawing/2014/main" id="{DAAA572C-4BB1-444C-B2DE-833AF7FEDF7B}"/>
              </a:ext>
            </a:extLst>
          </p:cNvPr>
          <p:cNvSpPr txBox="1"/>
          <p:nvPr/>
        </p:nvSpPr>
        <p:spPr>
          <a:xfrm>
            <a:off x="9865891" y="2576898"/>
            <a:ext cx="2194560" cy="3724096"/>
          </a:xfrm>
          <a:prstGeom prst="rect">
            <a:avLst/>
          </a:prstGeom>
          <a:noFill/>
        </p:spPr>
        <p:txBody>
          <a:bodyPr wrap="square" lIns="0" tIns="0" rIns="0" bIns="0" rtlCol="0" anchor="t">
            <a:spAutoFit/>
          </a:bodyPr>
          <a:lstStyle/>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UX &amp; SDK convenience layers simplify common scenarios reduce time to insight (TTI)</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TSI Partnerships drive industry specific semantic and ontology models</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Industry based semantic / ontology models light up a new paradigm of ML based classifiers and insights</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1st class integration across Microsoft Cloud assets i.e. Synapse &amp; Purview </a:t>
            </a:r>
          </a:p>
          <a:p>
            <a:pPr marL="285750" marR="0" lvl="0" indent="-285750" algn="l" defTabSz="914367" rtl="0" eaLnBrk="1" fontAlgn="auto" latinLnBrk="0" hangingPunct="1">
              <a:lnSpc>
                <a:spcPct val="100000"/>
              </a:lnSpc>
              <a:spcBef>
                <a:spcPts val="1200"/>
              </a:spcBef>
              <a:spcAft>
                <a:spcPts val="0"/>
              </a:spcAft>
              <a:buClr>
                <a:srgbClr val="FFFFFF">
                  <a:lumMod val="95000"/>
                </a:srgbClr>
              </a:buClr>
              <a:buSzPct val="70000"/>
              <a:buFont typeface="Wingdings" panose="05000000000000000000" pitchFamily="2" charset="2"/>
              <a:buChar char=""/>
              <a:tabLst/>
              <a:defRPr/>
            </a:pPr>
            <a:r>
              <a:rPr lang="en-US" sz="1200">
                <a:solidFill>
                  <a:srgbClr val="FFFFFF">
                    <a:lumMod val="95000"/>
                  </a:srgbClr>
                </a:solidFill>
                <a:latin typeface="Segoe UI Light" panose="020B0502040204020203" pitchFamily="34" charset="0"/>
                <a:cs typeface="Segoe UI Light" panose="020B0502040204020203" pitchFamily="34" charset="0"/>
              </a:rPr>
              <a:t>Edge and Azure ARC integration</a:t>
            </a:r>
            <a:endParaRPr kumimoji="0" lang="en-US" sz="1200" b="0" i="0" u="none" strike="noStrike" kern="1200" cap="none" spc="0" normalizeH="0" baseline="0" noProof="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1200"/>
              </a:spcBef>
              <a:spcAft>
                <a:spcPts val="0"/>
              </a:spcAft>
              <a:buClr>
                <a:srgbClr val="FFFFFF">
                  <a:lumMod val="95000"/>
                </a:srgbClr>
              </a:buClr>
              <a:buSzPct val="80000"/>
              <a:buFontTx/>
              <a:buNone/>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21C938D4-8B7E-4647-A1B3-9A32B45D3F81}"/>
              </a:ext>
            </a:extLst>
          </p:cNvPr>
          <p:cNvGrpSpPr/>
          <p:nvPr/>
        </p:nvGrpSpPr>
        <p:grpSpPr>
          <a:xfrm>
            <a:off x="7443802" y="1560093"/>
            <a:ext cx="2194560" cy="819385"/>
            <a:chOff x="9902719" y="1550322"/>
            <a:chExt cx="2194560" cy="819385"/>
          </a:xfrm>
        </p:grpSpPr>
        <p:sp>
          <p:nvSpPr>
            <p:cNvPr id="39" name="Oval 38">
              <a:extLst>
                <a:ext uri="{FF2B5EF4-FFF2-40B4-BE49-F238E27FC236}">
                  <a16:creationId xmlns:a16="http://schemas.microsoft.com/office/drawing/2014/main" id="{3564DAE6-5AF7-403E-A551-54889B11E97F}"/>
                </a:ext>
              </a:extLst>
            </p:cNvPr>
            <p:cNvSpPr/>
            <p:nvPr/>
          </p:nvSpPr>
          <p:spPr bwMode="auto">
            <a:xfrm>
              <a:off x="10267379" y="1550322"/>
              <a:ext cx="109728" cy="109728"/>
            </a:xfrm>
            <a:prstGeom prst="ellipse">
              <a:avLst/>
            </a:prstGeom>
            <a:solidFill>
              <a:srgbClr val="0D0D0D"/>
            </a:solidFill>
            <a:ln w="38100" cap="flat" cmpd="sng" algn="ctr">
              <a:solidFill>
                <a:schemeClr val="accent5"/>
              </a:solidFill>
              <a:prstDash val="solid"/>
              <a:round/>
              <a:headEnd type="none" w="med" len="med"/>
              <a:tailEnd type="arrow" w="med" len="med"/>
            </a:ln>
            <a:effectLst>
              <a:outerShdw blurRad="76200" dir="13500000" sy="23000" kx="1200000" algn="br" rotWithShape="0">
                <a:prstClr val="black">
                  <a:alpha val="2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F819B173-4D66-49AC-8C25-86273816A357}"/>
                </a:ext>
              </a:extLst>
            </p:cNvPr>
            <p:cNvCxnSpPr>
              <a:cxnSpLocks/>
            </p:cNvCxnSpPr>
            <p:nvPr/>
          </p:nvCxnSpPr>
          <p:spPr>
            <a:xfrm flipV="1">
              <a:off x="9921862" y="1685927"/>
              <a:ext cx="376247" cy="671047"/>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41" name="Rectangle: Single Corner Snipped 40">
              <a:extLst>
                <a:ext uri="{FF2B5EF4-FFF2-40B4-BE49-F238E27FC236}">
                  <a16:creationId xmlns:a16="http://schemas.microsoft.com/office/drawing/2014/main" id="{043ED7A2-081C-42E1-B920-41E0424FB1A3}"/>
                </a:ext>
              </a:extLst>
            </p:cNvPr>
            <p:cNvSpPr/>
            <p:nvPr/>
          </p:nvSpPr>
          <p:spPr bwMode="auto">
            <a:xfrm flipH="1">
              <a:off x="9902719" y="2333131"/>
              <a:ext cx="2194560" cy="36576"/>
            </a:xfrm>
            <a:prstGeom prst="snip1Rect">
              <a:avLst>
                <a:gd name="adj" fmla="val 50000"/>
              </a:avLst>
            </a:prstGeom>
            <a:gradFill>
              <a:gsLst>
                <a:gs pos="66000">
                  <a:schemeClr val="bg1">
                    <a:lumMod val="16000"/>
                  </a:schemeClr>
                </a:gs>
                <a:gs pos="11000">
                  <a:schemeClr val="tx1">
                    <a:lumMod val="95000"/>
                    <a:lumOff val="5000"/>
                  </a:schemeClr>
                </a:gs>
                <a:gs pos="83000">
                  <a:srgbClr val="45A089"/>
                </a:gs>
                <a:gs pos="99000">
                  <a:srgbClr val="45A089"/>
                </a:gs>
                <a:gs pos="0">
                  <a:schemeClr val="tx1">
                    <a:lumMod val="95000"/>
                    <a:lumOff val="5000"/>
                  </a:schemeClr>
                </a:gs>
              </a:gsLst>
              <a:lin ang="189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FCF23BB-AF1C-45D9-9388-1D01FD39A8F4}"/>
              </a:ext>
            </a:extLst>
          </p:cNvPr>
          <p:cNvGrpSpPr/>
          <p:nvPr/>
        </p:nvGrpSpPr>
        <p:grpSpPr>
          <a:xfrm>
            <a:off x="9992758" y="1560093"/>
            <a:ext cx="2194560" cy="819385"/>
            <a:chOff x="9902719" y="1550322"/>
            <a:chExt cx="2194560" cy="819385"/>
          </a:xfrm>
        </p:grpSpPr>
        <p:sp>
          <p:nvSpPr>
            <p:cNvPr id="44" name="Oval 43">
              <a:extLst>
                <a:ext uri="{FF2B5EF4-FFF2-40B4-BE49-F238E27FC236}">
                  <a16:creationId xmlns:a16="http://schemas.microsoft.com/office/drawing/2014/main" id="{CD721DAE-B205-441D-9450-146DD59840AF}"/>
                </a:ext>
              </a:extLst>
            </p:cNvPr>
            <p:cNvSpPr/>
            <p:nvPr/>
          </p:nvSpPr>
          <p:spPr bwMode="auto">
            <a:xfrm>
              <a:off x="10267379" y="1550322"/>
              <a:ext cx="109728" cy="109728"/>
            </a:xfrm>
            <a:prstGeom prst="ellipse">
              <a:avLst/>
            </a:prstGeom>
            <a:solidFill>
              <a:srgbClr val="0D0D0D"/>
            </a:solidFill>
            <a:ln w="38100" cap="flat" cmpd="sng" algn="ctr">
              <a:solidFill>
                <a:schemeClr val="accent5"/>
              </a:solidFill>
              <a:prstDash val="solid"/>
              <a:round/>
              <a:headEnd type="none" w="med" len="med"/>
              <a:tailEnd type="arrow" w="med" len="med"/>
            </a:ln>
            <a:effectLst>
              <a:outerShdw blurRad="76200" dir="13500000" sy="23000" kx="1200000" algn="br" rotWithShape="0">
                <a:prstClr val="black">
                  <a:alpha val="2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9624EAE2-A331-4A9D-802C-689053BFDAD8}"/>
                </a:ext>
              </a:extLst>
            </p:cNvPr>
            <p:cNvCxnSpPr>
              <a:cxnSpLocks/>
            </p:cNvCxnSpPr>
            <p:nvPr/>
          </p:nvCxnSpPr>
          <p:spPr>
            <a:xfrm flipV="1">
              <a:off x="9921862" y="1685927"/>
              <a:ext cx="376247" cy="671047"/>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52" name="Rectangle: Single Corner Snipped 51">
              <a:extLst>
                <a:ext uri="{FF2B5EF4-FFF2-40B4-BE49-F238E27FC236}">
                  <a16:creationId xmlns:a16="http://schemas.microsoft.com/office/drawing/2014/main" id="{5586F831-781D-4A97-8D15-BE5F45DEBD5E}"/>
                </a:ext>
              </a:extLst>
            </p:cNvPr>
            <p:cNvSpPr/>
            <p:nvPr/>
          </p:nvSpPr>
          <p:spPr bwMode="auto">
            <a:xfrm flipH="1">
              <a:off x="9902719" y="2333131"/>
              <a:ext cx="2194560" cy="36576"/>
            </a:xfrm>
            <a:prstGeom prst="snip1Rect">
              <a:avLst>
                <a:gd name="adj" fmla="val 50000"/>
              </a:avLst>
            </a:prstGeom>
            <a:gradFill>
              <a:gsLst>
                <a:gs pos="66000">
                  <a:schemeClr val="bg1">
                    <a:lumMod val="16000"/>
                  </a:schemeClr>
                </a:gs>
                <a:gs pos="11000">
                  <a:schemeClr val="tx1">
                    <a:lumMod val="95000"/>
                    <a:lumOff val="5000"/>
                  </a:schemeClr>
                </a:gs>
                <a:gs pos="83000">
                  <a:srgbClr val="45A089"/>
                </a:gs>
                <a:gs pos="99000">
                  <a:srgbClr val="45A089"/>
                </a:gs>
                <a:gs pos="0">
                  <a:schemeClr val="tx1">
                    <a:lumMod val="95000"/>
                    <a:lumOff val="5000"/>
                  </a:schemeClr>
                </a:gs>
              </a:gsLst>
              <a:lin ang="189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85D665BC-C7A2-4B50-9CD8-C65759BCB522}"/>
              </a:ext>
            </a:extLst>
          </p:cNvPr>
          <p:cNvGrpSpPr/>
          <p:nvPr/>
        </p:nvGrpSpPr>
        <p:grpSpPr>
          <a:xfrm>
            <a:off x="2906700" y="1560093"/>
            <a:ext cx="2332499" cy="819385"/>
            <a:chOff x="9902719" y="1550322"/>
            <a:chExt cx="2194560" cy="819385"/>
          </a:xfrm>
        </p:grpSpPr>
        <p:sp>
          <p:nvSpPr>
            <p:cNvPr id="62" name="Oval 61">
              <a:extLst>
                <a:ext uri="{FF2B5EF4-FFF2-40B4-BE49-F238E27FC236}">
                  <a16:creationId xmlns:a16="http://schemas.microsoft.com/office/drawing/2014/main" id="{96BFCC8C-5C96-4F91-9364-A4F4C01FD46E}"/>
                </a:ext>
              </a:extLst>
            </p:cNvPr>
            <p:cNvSpPr/>
            <p:nvPr/>
          </p:nvSpPr>
          <p:spPr bwMode="auto">
            <a:xfrm>
              <a:off x="10267379" y="1550322"/>
              <a:ext cx="109728" cy="109728"/>
            </a:xfrm>
            <a:prstGeom prst="ellipse">
              <a:avLst/>
            </a:prstGeom>
            <a:solidFill>
              <a:srgbClr val="0D0D0D"/>
            </a:solidFill>
            <a:ln w="38100" cap="flat" cmpd="sng" algn="ctr">
              <a:solidFill>
                <a:schemeClr val="accent5"/>
              </a:solidFill>
              <a:prstDash val="solid"/>
              <a:round/>
              <a:headEnd type="none" w="med" len="med"/>
              <a:tailEnd type="arrow" w="med" len="med"/>
            </a:ln>
            <a:effectLst>
              <a:outerShdw blurRad="76200" dir="13500000" sy="23000" kx="1200000" algn="br" rotWithShape="0">
                <a:prstClr val="black">
                  <a:alpha val="2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Arrow Connector 62">
              <a:extLst>
                <a:ext uri="{FF2B5EF4-FFF2-40B4-BE49-F238E27FC236}">
                  <a16:creationId xmlns:a16="http://schemas.microsoft.com/office/drawing/2014/main" id="{B438D37A-94F6-40A3-BDF7-DCBEBE8587D1}"/>
                </a:ext>
              </a:extLst>
            </p:cNvPr>
            <p:cNvCxnSpPr>
              <a:cxnSpLocks/>
            </p:cNvCxnSpPr>
            <p:nvPr/>
          </p:nvCxnSpPr>
          <p:spPr>
            <a:xfrm flipV="1">
              <a:off x="9921862" y="1685927"/>
              <a:ext cx="376247" cy="671047"/>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64" name="Rectangle: Single Corner Snipped 63">
              <a:extLst>
                <a:ext uri="{FF2B5EF4-FFF2-40B4-BE49-F238E27FC236}">
                  <a16:creationId xmlns:a16="http://schemas.microsoft.com/office/drawing/2014/main" id="{4165F659-8555-456A-8806-B0B2F92D086C}"/>
                </a:ext>
              </a:extLst>
            </p:cNvPr>
            <p:cNvSpPr/>
            <p:nvPr/>
          </p:nvSpPr>
          <p:spPr bwMode="auto">
            <a:xfrm flipH="1">
              <a:off x="9902719" y="2333131"/>
              <a:ext cx="2194560" cy="36576"/>
            </a:xfrm>
            <a:prstGeom prst="snip1Rect">
              <a:avLst>
                <a:gd name="adj" fmla="val 50000"/>
              </a:avLst>
            </a:prstGeom>
            <a:gradFill>
              <a:gsLst>
                <a:gs pos="66000">
                  <a:schemeClr val="bg1">
                    <a:lumMod val="16000"/>
                  </a:schemeClr>
                </a:gs>
                <a:gs pos="11000">
                  <a:schemeClr val="tx1">
                    <a:lumMod val="95000"/>
                    <a:lumOff val="5000"/>
                  </a:schemeClr>
                </a:gs>
                <a:gs pos="83000">
                  <a:srgbClr val="45A089"/>
                </a:gs>
                <a:gs pos="99000">
                  <a:srgbClr val="45A089"/>
                </a:gs>
                <a:gs pos="0">
                  <a:schemeClr val="tx1">
                    <a:lumMod val="95000"/>
                    <a:lumOff val="5000"/>
                  </a:schemeClr>
                </a:gs>
              </a:gsLst>
              <a:lin ang="189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A06230B2-05C8-4DCF-8F86-9F31620DAB38}"/>
              </a:ext>
            </a:extLst>
          </p:cNvPr>
          <p:cNvGrpSpPr/>
          <p:nvPr/>
        </p:nvGrpSpPr>
        <p:grpSpPr>
          <a:xfrm>
            <a:off x="198126" y="1560093"/>
            <a:ext cx="2194560" cy="819385"/>
            <a:chOff x="9902719" y="1550322"/>
            <a:chExt cx="2194560" cy="819385"/>
          </a:xfrm>
        </p:grpSpPr>
        <p:sp>
          <p:nvSpPr>
            <p:cNvPr id="71" name="Oval 70">
              <a:extLst>
                <a:ext uri="{FF2B5EF4-FFF2-40B4-BE49-F238E27FC236}">
                  <a16:creationId xmlns:a16="http://schemas.microsoft.com/office/drawing/2014/main" id="{D5D19949-DF1F-45F9-942D-1433AB6D5F93}"/>
                </a:ext>
              </a:extLst>
            </p:cNvPr>
            <p:cNvSpPr/>
            <p:nvPr/>
          </p:nvSpPr>
          <p:spPr bwMode="auto">
            <a:xfrm>
              <a:off x="10267379" y="1550322"/>
              <a:ext cx="109728" cy="109728"/>
            </a:xfrm>
            <a:prstGeom prst="ellipse">
              <a:avLst/>
            </a:prstGeom>
            <a:solidFill>
              <a:srgbClr val="0D0D0D"/>
            </a:solidFill>
            <a:ln w="38100" cap="flat" cmpd="sng" algn="ctr">
              <a:solidFill>
                <a:schemeClr val="accent5"/>
              </a:solidFill>
              <a:prstDash val="solid"/>
              <a:round/>
              <a:headEnd type="none" w="med" len="med"/>
              <a:tailEnd type="arrow" w="med" len="med"/>
            </a:ln>
            <a:effectLst>
              <a:outerShdw blurRad="76200" dir="13500000" sy="23000" kx="1200000" algn="br" rotWithShape="0">
                <a:prstClr val="black">
                  <a:alpha val="2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51A2151E-373E-4FF4-A12D-28C565B42692}"/>
                </a:ext>
              </a:extLst>
            </p:cNvPr>
            <p:cNvCxnSpPr>
              <a:cxnSpLocks/>
            </p:cNvCxnSpPr>
            <p:nvPr/>
          </p:nvCxnSpPr>
          <p:spPr>
            <a:xfrm flipV="1">
              <a:off x="9921862" y="1685927"/>
              <a:ext cx="376247" cy="671047"/>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74" name="Rectangle: Single Corner Snipped 73">
              <a:extLst>
                <a:ext uri="{FF2B5EF4-FFF2-40B4-BE49-F238E27FC236}">
                  <a16:creationId xmlns:a16="http://schemas.microsoft.com/office/drawing/2014/main" id="{A2C0263D-5CE6-4C89-8A04-0EEEDC66DB8D}"/>
                </a:ext>
              </a:extLst>
            </p:cNvPr>
            <p:cNvSpPr/>
            <p:nvPr/>
          </p:nvSpPr>
          <p:spPr bwMode="auto">
            <a:xfrm flipH="1">
              <a:off x="9902719" y="2333131"/>
              <a:ext cx="2194560" cy="36576"/>
            </a:xfrm>
            <a:prstGeom prst="snip1Rect">
              <a:avLst>
                <a:gd name="adj" fmla="val 50000"/>
              </a:avLst>
            </a:prstGeom>
            <a:gradFill>
              <a:gsLst>
                <a:gs pos="66000">
                  <a:schemeClr val="bg1">
                    <a:lumMod val="16000"/>
                  </a:schemeClr>
                </a:gs>
                <a:gs pos="11000">
                  <a:schemeClr val="tx1">
                    <a:lumMod val="95000"/>
                    <a:lumOff val="5000"/>
                  </a:schemeClr>
                </a:gs>
                <a:gs pos="83000">
                  <a:srgbClr val="45A089"/>
                </a:gs>
                <a:gs pos="99000">
                  <a:srgbClr val="45A089"/>
                </a:gs>
                <a:gs pos="0">
                  <a:schemeClr val="tx1">
                    <a:lumMod val="95000"/>
                    <a:lumOff val="5000"/>
                  </a:schemeClr>
                </a:gs>
              </a:gsLst>
              <a:lin ang="189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434D2FE3-49C2-4DC2-A581-8778089124F0}"/>
              </a:ext>
            </a:extLst>
          </p:cNvPr>
          <p:cNvGrpSpPr/>
          <p:nvPr/>
        </p:nvGrpSpPr>
        <p:grpSpPr>
          <a:xfrm>
            <a:off x="5243345" y="1550155"/>
            <a:ext cx="2194560" cy="819385"/>
            <a:chOff x="9902719" y="1550322"/>
            <a:chExt cx="2194560" cy="819385"/>
          </a:xfrm>
        </p:grpSpPr>
        <p:sp>
          <p:nvSpPr>
            <p:cNvPr id="46" name="Oval 45">
              <a:extLst>
                <a:ext uri="{FF2B5EF4-FFF2-40B4-BE49-F238E27FC236}">
                  <a16:creationId xmlns:a16="http://schemas.microsoft.com/office/drawing/2014/main" id="{71BB7015-700E-402A-8625-3241303A2460}"/>
                </a:ext>
              </a:extLst>
            </p:cNvPr>
            <p:cNvSpPr/>
            <p:nvPr/>
          </p:nvSpPr>
          <p:spPr bwMode="auto">
            <a:xfrm>
              <a:off x="10267379" y="1550322"/>
              <a:ext cx="109728" cy="109728"/>
            </a:xfrm>
            <a:prstGeom prst="ellipse">
              <a:avLst/>
            </a:prstGeom>
            <a:solidFill>
              <a:srgbClr val="0D0D0D"/>
            </a:solidFill>
            <a:ln w="38100" cap="flat" cmpd="sng" algn="ctr">
              <a:solidFill>
                <a:schemeClr val="accent5"/>
              </a:solidFill>
              <a:prstDash val="solid"/>
              <a:round/>
              <a:headEnd type="none" w="med" len="med"/>
              <a:tailEnd type="arrow" w="med" len="med"/>
            </a:ln>
            <a:effectLst>
              <a:outerShdw blurRad="76200" dir="13500000" sy="23000" kx="1200000" algn="br" rotWithShape="0">
                <a:prstClr val="black">
                  <a:alpha val="2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32CE1745-FA49-4C0B-8200-6F1DDB1644CC}"/>
                </a:ext>
              </a:extLst>
            </p:cNvPr>
            <p:cNvCxnSpPr>
              <a:cxnSpLocks/>
            </p:cNvCxnSpPr>
            <p:nvPr/>
          </p:nvCxnSpPr>
          <p:spPr>
            <a:xfrm flipV="1">
              <a:off x="9921862" y="1685927"/>
              <a:ext cx="376247" cy="671047"/>
            </a:xfrm>
            <a:prstGeom prst="straightConnector1">
              <a:avLst/>
            </a:prstGeom>
            <a:ln w="38100" cap="flat" cmpd="sng" algn="ctr">
              <a:solidFill>
                <a:schemeClr val="accent5"/>
              </a:solidFill>
              <a:prstDash val="solid"/>
              <a:round/>
              <a:headEnd type="none" w="med" len="med"/>
              <a:tailEnd type="arrow" w="med" len="med"/>
            </a:ln>
            <a:effectLst>
              <a:outerShdw blurRad="50800" dist="38100" dir="18900000" algn="bl" rotWithShape="0">
                <a:prstClr val="black">
                  <a:alpha val="40000"/>
                </a:prstClr>
              </a:outerShdw>
            </a:effectLst>
            <a:scene3d>
              <a:camera prst="orthographicFront"/>
              <a:lightRig rig="sunset" dir="t"/>
            </a:scene3d>
            <a:sp3d prstMaterial="softEdge"/>
          </p:spPr>
          <p:style>
            <a:lnRef idx="0">
              <a:scrgbClr r="0" g="0" b="0"/>
            </a:lnRef>
            <a:fillRef idx="0">
              <a:scrgbClr r="0" g="0" b="0"/>
            </a:fillRef>
            <a:effectRef idx="0">
              <a:scrgbClr r="0" g="0" b="0"/>
            </a:effectRef>
            <a:fontRef idx="minor">
              <a:schemeClr val="tx1"/>
            </a:fontRef>
          </p:style>
        </p:cxnSp>
        <p:sp>
          <p:nvSpPr>
            <p:cNvPr id="50" name="Rectangle: Single Corner Snipped 49">
              <a:extLst>
                <a:ext uri="{FF2B5EF4-FFF2-40B4-BE49-F238E27FC236}">
                  <a16:creationId xmlns:a16="http://schemas.microsoft.com/office/drawing/2014/main" id="{7C1BCDC7-A276-40F3-BAD0-3CFEDF1CC6F0}"/>
                </a:ext>
              </a:extLst>
            </p:cNvPr>
            <p:cNvSpPr/>
            <p:nvPr/>
          </p:nvSpPr>
          <p:spPr bwMode="auto">
            <a:xfrm flipH="1">
              <a:off x="9902719" y="2333131"/>
              <a:ext cx="2194560" cy="36576"/>
            </a:xfrm>
            <a:prstGeom prst="snip1Rect">
              <a:avLst>
                <a:gd name="adj" fmla="val 50000"/>
              </a:avLst>
            </a:prstGeom>
            <a:gradFill>
              <a:gsLst>
                <a:gs pos="66000">
                  <a:schemeClr val="bg1">
                    <a:lumMod val="16000"/>
                  </a:schemeClr>
                </a:gs>
                <a:gs pos="11000">
                  <a:schemeClr val="tx1">
                    <a:lumMod val="95000"/>
                    <a:lumOff val="5000"/>
                  </a:schemeClr>
                </a:gs>
                <a:gs pos="83000">
                  <a:srgbClr val="45A089"/>
                </a:gs>
                <a:gs pos="99000">
                  <a:srgbClr val="45A089"/>
                </a:gs>
                <a:gs pos="0">
                  <a:schemeClr val="tx1">
                    <a:lumMod val="95000"/>
                    <a:lumOff val="5000"/>
                  </a:schemeClr>
                </a:gs>
              </a:gsLst>
              <a:lin ang="189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14="http://schemas.microsoft.com/office/powerpoint/2010/main">
        <mc:Choice Requires="p14">
          <p:contentPart p14:bwMode="auto" r:id="rId4">
            <p14:nvContentPartPr>
              <p14:cNvPr id="58" name="Ink 57">
                <a:extLst>
                  <a:ext uri="{FF2B5EF4-FFF2-40B4-BE49-F238E27FC236}">
                    <a16:creationId xmlns:a16="http://schemas.microsoft.com/office/drawing/2014/main" id="{12F7CB9E-03FC-4E82-AB9C-1355BAEF201A}"/>
                  </a:ext>
                </a:extLst>
              </p14:cNvPr>
              <p14:cNvContentPartPr/>
              <p14:nvPr/>
            </p14:nvContentPartPr>
            <p14:xfrm>
              <a:off x="12866036" y="729404"/>
              <a:ext cx="360" cy="360"/>
            </p14:xfrm>
          </p:contentPart>
        </mc:Choice>
        <mc:Fallback xmlns="">
          <p:pic>
            <p:nvPicPr>
              <p:cNvPr id="58" name="Ink 57">
                <a:extLst>
                  <a:ext uri="{FF2B5EF4-FFF2-40B4-BE49-F238E27FC236}">
                    <a16:creationId xmlns:a16="http://schemas.microsoft.com/office/drawing/2014/main" id="{12F7CB9E-03FC-4E82-AB9C-1355BAEF201A}"/>
                  </a:ext>
                </a:extLst>
              </p:cNvPr>
              <p:cNvPicPr/>
              <p:nvPr/>
            </p:nvPicPr>
            <p:blipFill>
              <a:blip r:embed="rId5"/>
              <a:stretch>
                <a:fillRect/>
              </a:stretch>
            </p:blipFill>
            <p:spPr>
              <a:xfrm>
                <a:off x="12857036" y="720404"/>
                <a:ext cx="18000" cy="18000"/>
              </a:xfrm>
              <a:prstGeom prst="rect">
                <a:avLst/>
              </a:prstGeom>
            </p:spPr>
          </p:pic>
        </mc:Fallback>
      </mc:AlternateContent>
    </p:spTree>
    <p:extLst>
      <p:ext uri="{BB962C8B-B14F-4D97-AF65-F5344CB8AC3E}">
        <p14:creationId xmlns:p14="http://schemas.microsoft.com/office/powerpoint/2010/main" val="39118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100"/>
                                  </p:stCondLst>
                                  <p:childTnLst>
                                    <p:animMotion origin="layout" path="M 0 -2.96296E-6 L 0 0.01898 " pathEditMode="relative" rAng="0" ptsTypes="AA">
                                      <p:cBhvr>
                                        <p:cTn id="9" dur="500" spd="-100000" fill="hold"/>
                                        <p:tgtEl>
                                          <p:spTgt spid="27"/>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grpId="1" nodeType="withEffect">
                                  <p:stCondLst>
                                    <p:cond delay="0"/>
                                  </p:stCondLst>
                                  <p:childTnLst>
                                    <p:animMotion origin="layout" path="M 0 -2.59259E-6 L 0 0.01898 " pathEditMode="relative" rAng="0" ptsTypes="AA">
                                      <p:cBhvr>
                                        <p:cTn id="14" dur="500" spd="-100000" fill="hold"/>
                                        <p:tgtEl>
                                          <p:spTgt spid="2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C1737-59EE-43F7-BCB5-B42930D937B5}"/>
              </a:ext>
            </a:extLst>
          </p:cNvPr>
          <p:cNvSpPr>
            <a:spLocks noGrp="1"/>
          </p:cNvSpPr>
          <p:nvPr>
            <p:ph type="title"/>
          </p:nvPr>
        </p:nvSpPr>
        <p:spPr/>
        <p:txBody>
          <a:bodyPr/>
          <a:lstStyle/>
          <a:p>
            <a:r>
              <a:rPr lang="en-US" sz="4800">
                <a:solidFill>
                  <a:schemeClr val="accent5"/>
                </a:solidFill>
              </a:rPr>
              <a:t>Q&amp;A</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31D378-5A8D-4F62-9173-75182DAE1720}"/>
              </a:ext>
            </a:extLst>
          </p:cNvPr>
          <p:cNvSpPr>
            <a:spLocks noGrp="1"/>
          </p:cNvSpPr>
          <p:nvPr>
            <p:ph type="title"/>
          </p:nvPr>
        </p:nvSpPr>
        <p:spPr>
          <a:xfrm>
            <a:off x="455996" y="1573100"/>
            <a:ext cx="5135336" cy="367858"/>
          </a:xfrm>
        </p:spPr>
        <p:txBody>
          <a:bodyPr/>
          <a:lstStyle/>
          <a:p>
            <a:r>
              <a:rPr lang="en-US" sz="2000" spc="0"/>
              <a:t>Resources</a:t>
            </a:r>
          </a:p>
        </p:txBody>
      </p:sp>
      <p:sp>
        <p:nvSpPr>
          <p:cNvPr id="2" name="TextBox 1">
            <a:extLst>
              <a:ext uri="{FF2B5EF4-FFF2-40B4-BE49-F238E27FC236}">
                <a16:creationId xmlns:a16="http://schemas.microsoft.com/office/drawing/2014/main" id="{D4850125-909D-44CD-81E6-D9DDB13FBA2A}"/>
              </a:ext>
            </a:extLst>
          </p:cNvPr>
          <p:cNvSpPr txBox="1"/>
          <p:nvPr/>
        </p:nvSpPr>
        <p:spPr>
          <a:xfrm>
            <a:off x="455995" y="2395676"/>
            <a:ext cx="5640005" cy="2816156"/>
          </a:xfrm>
          <a:prstGeom prst="rect">
            <a:avLst/>
          </a:prstGeom>
          <a:noFill/>
        </p:spPr>
        <p:txBody>
          <a:bodyPr wrap="square" lIns="0" tIns="0" rIns="0" bIns="0" rtlCol="0">
            <a:spAutoFit/>
          </a:bodyPr>
          <a:lstStyle/>
          <a:p>
            <a:pPr>
              <a:spcAft>
                <a:spcPts val="1800"/>
              </a:spcAft>
            </a:pPr>
            <a:r>
              <a:rPr lang="en-US" sz="1800">
                <a:solidFill>
                  <a:schemeClr val="accent5"/>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Product website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Documentation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Tutorial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Product video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Public Preview Blog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Pricing &gt;&gt;</a:t>
            </a:r>
            <a:endParaRPr lang="en-US" sz="1800">
              <a:solidFill>
                <a:schemeClr val="accent5"/>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A2925A08-D6FA-4C70-BB30-2B42FF1E4714}"/>
              </a:ext>
            </a:extLst>
          </p:cNvPr>
          <p:cNvSpPr txBox="1"/>
          <p:nvPr/>
        </p:nvSpPr>
        <p:spPr>
          <a:xfrm>
            <a:off x="6600669" y="2395676"/>
            <a:ext cx="4056045" cy="784830"/>
          </a:xfrm>
          <a:prstGeom prst="rect">
            <a:avLst/>
          </a:prstGeom>
          <a:noFill/>
        </p:spPr>
        <p:txBody>
          <a:bodyPr wrap="square" lIns="0" tIns="0" rIns="0" bIns="0" rtlCol="0">
            <a:spAutoFit/>
          </a:bodyPr>
          <a:lstStyle/>
          <a:p>
            <a:pPr marL="0" indent="0">
              <a:spcAft>
                <a:spcPts val="1800"/>
              </a:spcAft>
              <a:buNone/>
            </a:pPr>
            <a:r>
              <a:rPr lang="en-US" sz="1800">
                <a:solidFill>
                  <a:schemeClr val="accent5"/>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Demo environment &gt;&gt;</a:t>
            </a:r>
            <a:endParaRPr lang="en-US" sz="1800">
              <a:solidFill>
                <a:schemeClr val="accent5"/>
              </a:solidFill>
              <a:latin typeface="Segoe UI" panose="020B0502040204020203" pitchFamily="34" charset="0"/>
              <a:cs typeface="Segoe UI" panose="020B0502040204020203" pitchFamily="34" charset="0"/>
            </a:endParaRPr>
          </a:p>
          <a:p>
            <a:pPr>
              <a:spcAft>
                <a:spcPts val="1800"/>
              </a:spcAft>
            </a:pPr>
            <a:r>
              <a:rPr lang="en-US" sz="1800">
                <a:solidFill>
                  <a:schemeClr val="accent5"/>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Time Series Insights Explorer &gt;&gt;</a:t>
            </a:r>
            <a:endParaRPr lang="en-US" sz="1800">
              <a:solidFill>
                <a:schemeClr val="accent5"/>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B6AB47D4-FAAD-4E38-8B60-DB877306306E}"/>
              </a:ext>
            </a:extLst>
          </p:cNvPr>
          <p:cNvCxnSpPr>
            <a:cxnSpLocks/>
          </p:cNvCxnSpPr>
          <p:nvPr/>
        </p:nvCxnSpPr>
        <p:spPr>
          <a:xfrm flipH="1">
            <a:off x="455995" y="2085172"/>
            <a:ext cx="5135336"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87B03A-E7D6-4451-8950-7C06CBBAAD85}"/>
              </a:ext>
            </a:extLst>
          </p:cNvPr>
          <p:cNvCxnSpPr>
            <a:cxnSpLocks/>
          </p:cNvCxnSpPr>
          <p:nvPr/>
        </p:nvCxnSpPr>
        <p:spPr>
          <a:xfrm flipH="1">
            <a:off x="6600669" y="2085172"/>
            <a:ext cx="5135336"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4">
            <a:extLst>
              <a:ext uri="{FF2B5EF4-FFF2-40B4-BE49-F238E27FC236}">
                <a16:creationId xmlns:a16="http://schemas.microsoft.com/office/drawing/2014/main" id="{B4DB78C5-324F-4E1B-9A99-55BBB362F84D}"/>
              </a:ext>
            </a:extLst>
          </p:cNvPr>
          <p:cNvSpPr txBox="1">
            <a:spLocks/>
          </p:cNvSpPr>
          <p:nvPr/>
        </p:nvSpPr>
        <p:spPr>
          <a:xfrm>
            <a:off x="6600668" y="1573100"/>
            <a:ext cx="513533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indent="0">
              <a:spcAft>
                <a:spcPts val="1800"/>
              </a:spcAft>
              <a:buNone/>
            </a:pPr>
            <a:r>
              <a:rPr lang="en-US" sz="2000" spc="0">
                <a:latin typeface="+mj-lt"/>
                <a:cs typeface="Segoe UI" panose="020B0502040204020203" pitchFamily="34" charset="0"/>
              </a:rPr>
              <a:t>Try Azure Time Series Insights!</a:t>
            </a:r>
          </a:p>
        </p:txBody>
      </p:sp>
    </p:spTree>
    <p:extLst>
      <p:ext uri="{BB962C8B-B14F-4D97-AF65-F5344CB8AC3E}">
        <p14:creationId xmlns:p14="http://schemas.microsoft.com/office/powerpoint/2010/main" val="7828671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8F91-613B-4C2A-8D33-4A6B23875875}"/>
              </a:ext>
            </a:extLst>
          </p:cNvPr>
          <p:cNvSpPr>
            <a:spLocks noGrp="1"/>
          </p:cNvSpPr>
          <p:nvPr>
            <p:ph type="title"/>
          </p:nvPr>
        </p:nvSpPr>
        <p:spPr>
          <a:xfrm>
            <a:off x="0" y="21590"/>
            <a:ext cx="12192000" cy="457200"/>
          </a:xfrm>
        </p:spPr>
        <p:txBody>
          <a:bodyPr/>
          <a:lstStyle/>
          <a:p>
            <a:r>
              <a:rPr lang="en-US" dirty="0">
                <a:solidFill>
                  <a:schemeClr val="tx1">
                    <a:lumMod val="85000"/>
                    <a:lumOff val="15000"/>
                  </a:schemeClr>
                </a:solidFill>
              </a:rPr>
              <a:t>TSI &amp; ADX - Analytics Workshop – Engagement Template – </a:t>
            </a:r>
            <a:r>
              <a:rPr lang="en-US" b="1" dirty="0">
                <a:solidFill>
                  <a:schemeClr val="tx1">
                    <a:lumMod val="85000"/>
                    <a:lumOff val="15000"/>
                  </a:schemeClr>
                </a:solidFill>
              </a:rPr>
              <a:t>Customer Facing Content</a:t>
            </a:r>
            <a:r>
              <a:rPr lang="en-US" dirty="0">
                <a:solidFill>
                  <a:schemeClr val="tx1">
                    <a:lumMod val="85000"/>
                    <a:lumOff val="15000"/>
                  </a:schemeClr>
                </a:solidFill>
              </a:rPr>
              <a:t> </a:t>
            </a:r>
          </a:p>
        </p:txBody>
      </p:sp>
      <p:sp>
        <p:nvSpPr>
          <p:cNvPr id="18" name="TextBox 17">
            <a:extLst>
              <a:ext uri="{FF2B5EF4-FFF2-40B4-BE49-F238E27FC236}">
                <a16:creationId xmlns:a16="http://schemas.microsoft.com/office/drawing/2014/main" id="{B840F694-C023-4A5D-B834-4B5E40E9758E}"/>
              </a:ext>
            </a:extLst>
          </p:cNvPr>
          <p:cNvSpPr txBox="1"/>
          <p:nvPr/>
        </p:nvSpPr>
        <p:spPr>
          <a:xfrm>
            <a:off x="292060" y="440690"/>
            <a:ext cx="11499717" cy="730456"/>
          </a:xfrm>
          <a:prstGeom prst="rect">
            <a:avLst/>
          </a:prstGeom>
          <a:noFill/>
        </p:spPr>
        <p:txBody>
          <a:bodyPr wrap="square" lIns="91440" tIns="45720" rIns="91440" bIns="45720" anchor="t">
            <a:spAutoFit/>
          </a:bodyPr>
          <a:lstStyle/>
          <a:p>
            <a:pPr marL="0" marR="0" lvl="0" indent="-171450" algn="l" defTabSz="914400" rtl="0" eaLnBrk="1" fontAlgn="auto" latinLnBrk="0" hangingPunct="1">
              <a:lnSpc>
                <a:spcPct val="11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505050">
                    <a:lumMod val="85000"/>
                    <a:lumOff val="15000"/>
                  </a:srgbClr>
                </a:solidFill>
                <a:effectLst/>
                <a:uLnTx/>
                <a:uFillTx/>
                <a:latin typeface="Segoe UI Light"/>
                <a:ea typeface="+mn-ea"/>
                <a:cs typeface="Segoe UI Light"/>
              </a:rPr>
              <a:t>TSI team is charted with delivering simple and powerful analytic experiences simplifying time to insight for partners consuming IoT and telemetry timeseries data.  We deliver immediate value out of the box and along extensible libraries and data workflows integrated with ML solutions across the Microsoft Cloud.  TSI empowers customers on their digital transformation to evolve, optimize and drive efficiency improvements based on planet-scale, interactive data analytics.</a:t>
            </a:r>
          </a:p>
        </p:txBody>
      </p:sp>
      <p:graphicFrame>
        <p:nvGraphicFramePr>
          <p:cNvPr id="3" name="Table 3">
            <a:extLst>
              <a:ext uri="{FF2B5EF4-FFF2-40B4-BE49-F238E27FC236}">
                <a16:creationId xmlns:a16="http://schemas.microsoft.com/office/drawing/2014/main" id="{C8596968-52C2-4ED5-8E11-0F48B3FEC4ED}"/>
              </a:ext>
            </a:extLst>
          </p:cNvPr>
          <p:cNvGraphicFramePr>
            <a:graphicFrameLocks noGrp="1"/>
          </p:cNvGraphicFramePr>
          <p:nvPr/>
        </p:nvGraphicFramePr>
        <p:xfrm>
          <a:off x="331391" y="1162556"/>
          <a:ext cx="11421053" cy="5613719"/>
        </p:xfrm>
        <a:graphic>
          <a:graphicData uri="http://schemas.openxmlformats.org/drawingml/2006/table">
            <a:tbl>
              <a:tblPr firstRow="1" bandRow="1">
                <a:tableStyleId>{08FB837D-C827-4EFA-A057-4D05807E0F7C}</a:tableStyleId>
              </a:tblPr>
              <a:tblGrid>
                <a:gridCol w="1920122">
                  <a:extLst>
                    <a:ext uri="{9D8B030D-6E8A-4147-A177-3AD203B41FA5}">
                      <a16:colId xmlns:a16="http://schemas.microsoft.com/office/drawing/2014/main" val="1756580977"/>
                    </a:ext>
                  </a:extLst>
                </a:gridCol>
                <a:gridCol w="9500931">
                  <a:extLst>
                    <a:ext uri="{9D8B030D-6E8A-4147-A177-3AD203B41FA5}">
                      <a16:colId xmlns:a16="http://schemas.microsoft.com/office/drawing/2014/main" val="3096523233"/>
                    </a:ext>
                  </a:extLst>
                </a:gridCol>
              </a:tblGrid>
              <a:tr h="370840">
                <a:tc>
                  <a:txBody>
                    <a:bodyPr/>
                    <a:lstStyle/>
                    <a:p>
                      <a:r>
                        <a:rPr lang="en-US" sz="1800" b="0" kern="1200" spc="-58" baseline="0" dirty="0">
                          <a:solidFill>
                            <a:schemeClr val="tx1">
                              <a:lumMod val="85000"/>
                              <a:lumOff val="15000"/>
                            </a:schemeClr>
                          </a:solidFill>
                          <a:latin typeface="+mn-lt"/>
                          <a:cs typeface="Segoe UI" pitchFamily="34" charset="0"/>
                        </a:rPr>
                        <a:t>Survey Scope</a:t>
                      </a:r>
                      <a:endParaRPr lang="en-US" sz="1800" b="0" kern="1200" spc="-58" baseline="0" dirty="0">
                        <a:solidFill>
                          <a:schemeClr val="tx1">
                            <a:lumMod val="85000"/>
                            <a:lumOff val="15000"/>
                          </a:schemeClr>
                        </a:solidFill>
                        <a:latin typeface="+mn-lt"/>
                        <a:ea typeface="+mn-ea"/>
                        <a:cs typeface="Segoe UI" pitchFamily="34" charset="0"/>
                      </a:endParaRPr>
                    </a:p>
                  </a:txBody>
                  <a:tcPr>
                    <a:solidFill>
                      <a:schemeClr val="accent4">
                        <a:lumMod val="60000"/>
                        <a:lumOff val="40000"/>
                      </a:schemeClr>
                    </a:solidFill>
                  </a:tcPr>
                </a:tc>
                <a:tc>
                  <a:txBody>
                    <a:bodyPr/>
                    <a:lstStyle/>
                    <a:p>
                      <a:r>
                        <a:rPr lang="en-US" sz="1800" b="0" kern="1200" spc="-58" baseline="0" dirty="0">
                          <a:solidFill>
                            <a:schemeClr val="tx1">
                              <a:lumMod val="85000"/>
                              <a:lumOff val="15000"/>
                            </a:schemeClr>
                          </a:solidFill>
                          <a:latin typeface="+mn-lt"/>
                          <a:cs typeface="Segoe UI" pitchFamily="34" charset="0"/>
                        </a:rPr>
                        <a:t>Deep-dive Topics</a:t>
                      </a:r>
                      <a:endParaRPr lang="en-US" sz="1800" b="0" kern="1200" spc="-58" baseline="0" dirty="0">
                        <a:solidFill>
                          <a:schemeClr val="tx1">
                            <a:lumMod val="85000"/>
                            <a:lumOff val="15000"/>
                          </a:schemeClr>
                        </a:solidFill>
                        <a:latin typeface="+mn-lt"/>
                        <a:ea typeface="+mn-ea"/>
                        <a:cs typeface="Segoe UI" pitchFamily="34" charset="0"/>
                      </a:endParaRPr>
                    </a:p>
                  </a:txBody>
                  <a:tcPr>
                    <a:solidFill>
                      <a:schemeClr val="accent4">
                        <a:lumMod val="60000"/>
                        <a:lumOff val="40000"/>
                      </a:schemeClr>
                    </a:solidFill>
                  </a:tcPr>
                </a:tc>
                <a:extLst>
                  <a:ext uri="{0D108BD9-81ED-4DB2-BD59-A6C34878D82A}">
                    <a16:rowId xmlns:a16="http://schemas.microsoft.com/office/drawing/2014/main" val="1356082561"/>
                  </a:ext>
                </a:extLst>
              </a:tr>
              <a:tr h="370840">
                <a:tc>
                  <a:txBody>
                    <a:bodyPr/>
                    <a:lstStyle/>
                    <a:p>
                      <a:r>
                        <a:rPr lang="en-US" sz="1200" dirty="0">
                          <a:latin typeface="+mn-lt"/>
                        </a:rPr>
                        <a:t>Product wide</a:t>
                      </a:r>
                      <a:br>
                        <a:rPr lang="en-US" sz="1200" dirty="0">
                          <a:latin typeface="+mn-lt"/>
                        </a:rPr>
                      </a:br>
                      <a:r>
                        <a:rPr lang="en-US" sz="1200" dirty="0">
                          <a:latin typeface="+mn-lt"/>
                        </a:rPr>
                        <a:t>(TSI &amp; ADX)</a:t>
                      </a:r>
                    </a:p>
                  </a:txBody>
                  <a:tcPr/>
                </a:tc>
                <a:tc>
                  <a:txBody>
                    <a:bodyPr/>
                    <a:lstStyle/>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Current use cases analyzing data in TSI vs. ADX</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Deep dives on process optimization, issue root-cause analysis </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Analytical use cases / gaps where you must fill in through custom solutions</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are key challenges you have in your IoT projects ?</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Top analytical asks preventing adoption ? </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How would you prioritize the user personas within your organization who use TSI i.e., Data Scientists, Developers, Data Analysts and Engineers, Solution providers, Asset maintenance and operators etc.</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are we getting wrong and need to course correct ?</a:t>
                      </a:r>
                    </a:p>
                    <a:p>
                      <a:pPr marL="182880" marR="0" indent="-18288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should we keep doing ?</a:t>
                      </a:r>
                      <a:endParaRPr lang="en-US" sz="1200" kern="0" dirty="0">
                        <a:solidFill>
                          <a:schemeClr val="tx1">
                            <a:lumMod val="85000"/>
                            <a:lumOff val="15000"/>
                          </a:schemeClr>
                        </a:solidFill>
                        <a:latin typeface="+mn-lt"/>
                        <a:cs typeface="Segoe UI Light" panose="020B0502040204020203" pitchFamily="34" charset="0"/>
                      </a:endParaRPr>
                    </a:p>
                  </a:txBody>
                  <a:tcPr/>
                </a:tc>
                <a:extLst>
                  <a:ext uri="{0D108BD9-81ED-4DB2-BD59-A6C34878D82A}">
                    <a16:rowId xmlns:a16="http://schemas.microsoft.com/office/drawing/2014/main" val="1360254139"/>
                  </a:ext>
                </a:extLst>
              </a:tr>
              <a:tr h="370840">
                <a:tc>
                  <a:txBody>
                    <a:bodyPr/>
                    <a:lstStyle/>
                    <a:p>
                      <a:r>
                        <a:rPr lang="en-US" sz="1200" dirty="0">
                          <a:latin typeface="+mn-lt"/>
                        </a:rPr>
                        <a:t>TSI / ADX UX</a:t>
                      </a:r>
                    </a:p>
                  </a:txBody>
                  <a:tcPr/>
                </a:tc>
                <a:tc>
                  <a:txBody>
                    <a:bodyPr/>
                    <a:lstStyle/>
                    <a:p>
                      <a:pPr marL="171450" marR="0" indent="-171450">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Top use cases currently and areas that you’d like to see improvement ?</a:t>
                      </a:r>
                      <a:endParaRPr lang="en-US" sz="1200" kern="0" dirty="0">
                        <a:solidFill>
                          <a:schemeClr val="tx1">
                            <a:lumMod val="85000"/>
                            <a:lumOff val="15000"/>
                          </a:schemeClr>
                        </a:solidFill>
                        <a:latin typeface="+mn-lt"/>
                        <a:cs typeface="Segoe UI Light" panose="020B0502040204020203" pitchFamily="34" charset="0"/>
                      </a:endParaRPr>
                    </a:p>
                  </a:txBody>
                  <a:tcPr/>
                </a:tc>
                <a:extLst>
                  <a:ext uri="{0D108BD9-81ED-4DB2-BD59-A6C34878D82A}">
                    <a16:rowId xmlns:a16="http://schemas.microsoft.com/office/drawing/2014/main" val="1475183624"/>
                  </a:ext>
                </a:extLst>
              </a:tr>
              <a:tr h="370840">
                <a:tc>
                  <a:txBody>
                    <a:bodyPr/>
                    <a:lstStyle/>
                    <a:p>
                      <a:r>
                        <a:rPr lang="en-US" sz="1200">
                          <a:latin typeface="+mn-lt"/>
                        </a:rPr>
                        <a:t>Data Modeling</a:t>
                      </a:r>
                      <a:br>
                        <a:rPr lang="en-US" sz="1200">
                          <a:latin typeface="+mn-lt"/>
                        </a:rPr>
                      </a:br>
                      <a:r>
                        <a:rPr lang="en-US" sz="1050" b="0">
                          <a:latin typeface="+mn-lt"/>
                        </a:rPr>
                        <a:t>Semantic description and ML</a:t>
                      </a:r>
                    </a:p>
                  </a:txBody>
                  <a:tcPr/>
                </a:tc>
                <a:tc>
                  <a:txBody>
                    <a:bodyPr/>
                    <a:lstStyle/>
                    <a:p>
                      <a:pPr marL="171450" marR="0" indent="-17145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scenarios do you use TSI in the absence of any Asset Model &amp; Semantic Modeling ? (TSM)</a:t>
                      </a:r>
                    </a:p>
                    <a:p>
                      <a:pPr marL="171450" marR="0" indent="-17145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Asset, Semantic, Digital modeling technologies do you want TSI to support ?</a:t>
                      </a:r>
                    </a:p>
                    <a:p>
                      <a:pPr marL="171450" marR="0" indent="-17145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ea typeface="+mn-ea"/>
                          <a:cs typeface="+mn-cs"/>
                        </a:rPr>
                        <a:t>What is your workflow / interest in training ML models using your time series data today ? </a:t>
                      </a:r>
                    </a:p>
                    <a:p>
                      <a:pPr marL="171450" marR="0" indent="-17145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ea typeface="+mn-ea"/>
                          <a:cs typeface="+mn-cs"/>
                        </a:rPr>
                        <a:t>How can we improve KQL native analytical capabilities to cover more scenarios? </a:t>
                      </a:r>
                    </a:p>
                    <a:p>
                      <a:pPr marL="171450" marR="0" indent="-17145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ea typeface="+mn-ea"/>
                          <a:cs typeface="+mn-cs"/>
                        </a:rPr>
                        <a:t>How can we improve KQL inline Python to handle analytics workloads that are currently processed outside Kusto (usually in Spark/Databricks)? </a:t>
                      </a:r>
                    </a:p>
                  </a:txBody>
                  <a:tcPr/>
                </a:tc>
                <a:extLst>
                  <a:ext uri="{0D108BD9-81ED-4DB2-BD59-A6C34878D82A}">
                    <a16:rowId xmlns:a16="http://schemas.microsoft.com/office/drawing/2014/main" val="3001323358"/>
                  </a:ext>
                </a:extLst>
              </a:tr>
              <a:tr h="0">
                <a:tc>
                  <a:txBody>
                    <a:bodyPr/>
                    <a:lstStyle/>
                    <a:p>
                      <a:r>
                        <a:rPr lang="en-US" sz="1200" dirty="0">
                          <a:latin typeface="+mn-lt"/>
                        </a:rPr>
                        <a:t>Solution Integration </a:t>
                      </a:r>
                      <a:r>
                        <a:rPr lang="en-US" sz="1200" b="1" dirty="0">
                          <a:latin typeface="+mn-lt"/>
                        </a:rPr>
                        <a:t>usage</a:t>
                      </a:r>
                      <a:r>
                        <a:rPr lang="en-US" sz="1200" dirty="0">
                          <a:latin typeface="+mn-lt"/>
                        </a:rPr>
                        <a:t> or </a:t>
                      </a:r>
                      <a:r>
                        <a:rPr lang="en-US" sz="1200" b="1" dirty="0">
                          <a:latin typeface="+mn-lt"/>
                        </a:rPr>
                        <a:t>interest </a:t>
                      </a:r>
                      <a:r>
                        <a:rPr lang="en-US" sz="1200" dirty="0">
                          <a:latin typeface="+mn-lt"/>
                        </a:rPr>
                        <a:t>?  Please prioritize and describe usage </a:t>
                      </a:r>
                    </a:p>
                  </a:txBody>
                  <a:tcPr/>
                </a:tc>
                <a:tc>
                  <a:txBody>
                    <a:bodyPr/>
                    <a:lstStyle/>
                    <a:p>
                      <a:pPr marL="0" marR="0" lvl="0" indent="0" algn="ctr" defTabSz="1088105"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200" kern="0" dirty="0">
                          <a:solidFill>
                            <a:schemeClr val="tx1">
                              <a:lumMod val="85000"/>
                              <a:lumOff val="15000"/>
                            </a:schemeClr>
                          </a:solidFill>
                          <a:latin typeface="+mn-lt"/>
                        </a:rPr>
                        <a:t>Azure Digital Twins     |     CDM / Dataverse     |     Dynamics     |     Power Automate     |     Power BI     |     Synapse </a:t>
                      </a:r>
                      <a:br>
                        <a:rPr lang="en-US" sz="1200" kern="0" dirty="0">
                          <a:solidFill>
                            <a:schemeClr val="tx1">
                              <a:lumMod val="85000"/>
                              <a:lumOff val="15000"/>
                            </a:schemeClr>
                          </a:solidFill>
                          <a:latin typeface="+mn-lt"/>
                        </a:rPr>
                      </a:br>
                      <a:br>
                        <a:rPr lang="en-US" sz="1200" kern="0" dirty="0">
                          <a:solidFill>
                            <a:schemeClr val="tx1">
                              <a:lumMod val="85000"/>
                              <a:lumOff val="15000"/>
                            </a:schemeClr>
                          </a:solidFill>
                          <a:latin typeface="+mn-lt"/>
                        </a:rPr>
                      </a:br>
                      <a:r>
                        <a:rPr lang="en-US" sz="1200" kern="0" dirty="0">
                          <a:solidFill>
                            <a:schemeClr val="tx1">
                              <a:lumMod val="85000"/>
                              <a:lumOff val="15000"/>
                            </a:schemeClr>
                          </a:solidFill>
                          <a:latin typeface="+mn-lt"/>
                        </a:rPr>
                        <a:t>What else ?</a:t>
                      </a:r>
                      <a:endParaRPr lang="en-US" sz="1200" kern="0" dirty="0">
                        <a:solidFill>
                          <a:schemeClr val="tx1">
                            <a:lumMod val="85000"/>
                            <a:lumOff val="15000"/>
                          </a:schemeClr>
                        </a:solidFill>
                        <a:latin typeface="+mn-lt"/>
                        <a:ea typeface="+mn-ea"/>
                        <a:cs typeface="Segoe UI Light" panose="020B0502040204020203" pitchFamily="34" charset="0"/>
                      </a:endParaRPr>
                    </a:p>
                  </a:txBody>
                  <a:tcPr anchor="ctr"/>
                </a:tc>
                <a:extLst>
                  <a:ext uri="{0D108BD9-81ED-4DB2-BD59-A6C34878D82A}">
                    <a16:rowId xmlns:a16="http://schemas.microsoft.com/office/drawing/2014/main" val="3667123615"/>
                  </a:ext>
                </a:extLst>
              </a:tr>
              <a:tr h="370840">
                <a:tc>
                  <a:txBody>
                    <a:bodyPr/>
                    <a:lstStyle/>
                    <a:p>
                      <a:r>
                        <a:rPr lang="en-US" sz="1200" dirty="0">
                          <a:latin typeface="+mn-lt"/>
                        </a:rPr>
                        <a:t>Additional topics </a:t>
                      </a:r>
                    </a:p>
                  </a:txBody>
                  <a:tcPr/>
                </a:tc>
                <a:tc>
                  <a:txBody>
                    <a:bodyPr/>
                    <a:lstStyle/>
                    <a:p>
                      <a:pPr marL="182880" marR="0" indent="-18288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types of technologies / infrastructure do you consider when launching an IoT Analytics project ?</a:t>
                      </a:r>
                    </a:p>
                    <a:p>
                      <a:pPr marL="182880" marR="0" indent="-18288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are the key stakeholders that need to be involved for a successful IoT analytics project ?</a:t>
                      </a:r>
                    </a:p>
                    <a:p>
                      <a:pPr marL="182880" marR="0" indent="-18288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are lessons learned from your experiences consuming, processing and building IoT solutions ?</a:t>
                      </a:r>
                    </a:p>
                    <a:p>
                      <a:pPr marL="182880" marR="0" indent="-182880" algn="l" defTabSz="1088105" rtl="0" eaLnBrk="1" latinLnBrk="0" hangingPunct="1">
                        <a:lnSpc>
                          <a:spcPct val="110000"/>
                        </a:lnSpc>
                        <a:spcBef>
                          <a:spcPts val="0"/>
                        </a:spcBef>
                        <a:spcAft>
                          <a:spcPts val="0"/>
                        </a:spcAft>
                        <a:buFont typeface="Wingdings" panose="05000000000000000000" pitchFamily="2" charset="2"/>
                        <a:buChar char="§"/>
                        <a:defRPr/>
                      </a:pPr>
                      <a:r>
                        <a:rPr lang="en-US" sz="1200" kern="0" dirty="0">
                          <a:solidFill>
                            <a:schemeClr val="tx1">
                              <a:lumMod val="85000"/>
                              <a:lumOff val="15000"/>
                            </a:schemeClr>
                          </a:solidFill>
                          <a:latin typeface="+mn-lt"/>
                        </a:rPr>
                        <a:t>What are the top technologies used by your data scientists ?</a:t>
                      </a:r>
                    </a:p>
                  </a:txBody>
                  <a:tcPr/>
                </a:tc>
                <a:extLst>
                  <a:ext uri="{0D108BD9-81ED-4DB2-BD59-A6C34878D82A}">
                    <a16:rowId xmlns:a16="http://schemas.microsoft.com/office/drawing/2014/main" val="1217307948"/>
                  </a:ext>
                </a:extLst>
              </a:tr>
            </a:tbl>
          </a:graphicData>
        </a:graphic>
      </p:graphicFrame>
    </p:spTree>
    <p:extLst>
      <p:ext uri="{BB962C8B-B14F-4D97-AF65-F5344CB8AC3E}">
        <p14:creationId xmlns:p14="http://schemas.microsoft.com/office/powerpoint/2010/main" val="187051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455995" y="3227432"/>
            <a:ext cx="11306469" cy="403137"/>
          </a:xfrm>
        </p:spPr>
        <p:txBody>
          <a:bodyPr wrap="square" anchor="ctr">
            <a:noAutofit/>
          </a:bodyPr>
          <a:lstStyle/>
          <a:p>
            <a:r>
              <a:rPr lang="en-US" sz="4400">
                <a:solidFill>
                  <a:schemeClr val="accent5"/>
                </a:solidFill>
              </a:rPr>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4294967295"/>
          </p:nvPr>
        </p:nvSpPr>
        <p:spPr>
          <a:xfrm>
            <a:off x="5524500" y="585788"/>
            <a:ext cx="6667500" cy="5683250"/>
          </a:xfrm>
        </p:spPr>
        <p:txBody>
          <a:bodyPr wrap="square" anchor="ctr">
            <a:normAutofit/>
          </a:bodyPr>
          <a:lstStyle/>
          <a:p>
            <a:pPr marL="0" indent="0">
              <a:spcBef>
                <a:spcPts val="0"/>
              </a:spcBef>
              <a:spcAft>
                <a:spcPts val="1800"/>
              </a:spcAft>
              <a:buNone/>
            </a:pPr>
            <a:r>
              <a:rPr lang="en-US" sz="3200">
                <a:solidFill>
                  <a:schemeClr val="tx1"/>
                </a:solidFill>
                <a:latin typeface="+mn-lt"/>
              </a:rPr>
              <a:t>Azure Time Series Insights overview</a:t>
            </a:r>
          </a:p>
          <a:p>
            <a:pPr marL="0" indent="0">
              <a:spcBef>
                <a:spcPts val="0"/>
              </a:spcBef>
              <a:spcAft>
                <a:spcPts val="1800"/>
              </a:spcAft>
              <a:buNone/>
            </a:pPr>
            <a:r>
              <a:rPr lang="en-US" sz="3200">
                <a:solidFill>
                  <a:schemeClr val="tx1"/>
                </a:solidFill>
                <a:latin typeface="+mn-lt"/>
              </a:rPr>
              <a:t>Key capabilities and features</a:t>
            </a:r>
          </a:p>
          <a:p>
            <a:pPr marL="0" indent="0">
              <a:spcBef>
                <a:spcPts val="0"/>
              </a:spcBef>
              <a:spcAft>
                <a:spcPts val="1800"/>
              </a:spcAft>
              <a:buNone/>
            </a:pPr>
            <a:r>
              <a:rPr lang="en-US" sz="3200">
                <a:solidFill>
                  <a:schemeClr val="tx1"/>
                </a:solidFill>
                <a:latin typeface="+mn-lt"/>
              </a:rPr>
              <a:t>Architecture</a:t>
            </a:r>
          </a:p>
          <a:p>
            <a:pPr marL="0" indent="0">
              <a:spcBef>
                <a:spcPts val="0"/>
              </a:spcBef>
              <a:spcAft>
                <a:spcPts val="1800"/>
              </a:spcAft>
              <a:buNone/>
            </a:pPr>
            <a:r>
              <a:rPr lang="en-US" sz="3200">
                <a:solidFill>
                  <a:schemeClr val="tx1"/>
                </a:solidFill>
                <a:latin typeface="+mn-lt"/>
              </a:rPr>
              <a:t>Customer scenarios</a:t>
            </a:r>
          </a:p>
          <a:p>
            <a:pPr marL="0" indent="0">
              <a:spcBef>
                <a:spcPts val="0"/>
              </a:spcBef>
              <a:spcAft>
                <a:spcPts val="1800"/>
              </a:spcAft>
              <a:buNone/>
            </a:pPr>
            <a:r>
              <a:rPr lang="en-US" sz="3200">
                <a:solidFill>
                  <a:schemeClr val="tx1"/>
                </a:solidFill>
                <a:latin typeface="+mn-lt"/>
              </a:rPr>
              <a:t>Roadmap</a:t>
            </a:r>
          </a:p>
          <a:p>
            <a:pPr marL="0" indent="0">
              <a:spcBef>
                <a:spcPts val="0"/>
              </a:spcBef>
              <a:spcAft>
                <a:spcPts val="1800"/>
              </a:spcAft>
              <a:buNone/>
            </a:pPr>
            <a:r>
              <a:rPr lang="en-US" sz="3200">
                <a:solidFill>
                  <a:schemeClr val="tx1"/>
                </a:solidFill>
                <a:latin typeface="+mn-lt"/>
              </a:rPr>
              <a:t>Resources and </a:t>
            </a:r>
            <a:r>
              <a:rPr lang="en-US" sz="3200">
                <a:solidFill>
                  <a:schemeClr val="tx2"/>
                </a:solidFill>
                <a:latin typeface="+mn-lt"/>
              </a:rPr>
              <a:t>next steps</a:t>
            </a:r>
          </a:p>
        </p:txBody>
      </p:sp>
      <p:cxnSp>
        <p:nvCxnSpPr>
          <p:cNvPr id="3" name="Straight Connector 2">
            <a:extLst>
              <a:ext uri="{FF2B5EF4-FFF2-40B4-BE49-F238E27FC236}">
                <a16:creationId xmlns:a16="http://schemas.microsoft.com/office/drawing/2014/main" id="{3911E063-0B1D-4CC4-9851-FB96FB513BE1}"/>
              </a:ext>
            </a:extLst>
          </p:cNvPr>
          <p:cNvCxnSpPr>
            <a:cxnSpLocks/>
          </p:cNvCxnSpPr>
          <p:nvPr/>
        </p:nvCxnSpPr>
        <p:spPr>
          <a:xfrm>
            <a:off x="5093208" y="1472184"/>
            <a:ext cx="0" cy="3941064"/>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BAF1E4-4CB2-4DF5-AC6E-01563921CFCC}"/>
              </a:ext>
            </a:extLst>
          </p:cNvPr>
          <p:cNvPicPr>
            <a:picLocks noChangeAspect="1"/>
          </p:cNvPicPr>
          <p:nvPr/>
        </p:nvPicPr>
        <p:blipFill>
          <a:blip r:embed="rId2"/>
          <a:stretch>
            <a:fillRect/>
          </a:stretch>
        </p:blipFill>
        <p:spPr>
          <a:xfrm>
            <a:off x="0" y="-1"/>
            <a:ext cx="12192000" cy="6913299"/>
          </a:xfrm>
          <a:prstGeom prst="rect">
            <a:avLst/>
          </a:prstGeom>
        </p:spPr>
      </p:pic>
    </p:spTree>
    <p:extLst>
      <p:ext uri="{BB962C8B-B14F-4D97-AF65-F5344CB8AC3E}">
        <p14:creationId xmlns:p14="http://schemas.microsoft.com/office/powerpoint/2010/main" val="8605159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00294-3A8B-4392-A6F8-659019C9EE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4969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19AFD-A1ED-482F-8B89-A7A4A2D268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0881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D5221DF-BE03-4A11-9C0D-692828222C0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806281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C6C87D-7F4D-4806-8772-A6D4F6CE54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5950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87976554-DD63-4CF9-A9FA-A4EB7722F20C}"/>
              </a:ext>
            </a:extLst>
          </p:cNvPr>
          <p:cNvPicPr>
            <a:picLocks noChangeAspect="1"/>
          </p:cNvPicPr>
          <p:nvPr/>
        </p:nvPicPr>
        <p:blipFill>
          <a:blip r:embed="rId2"/>
          <a:stretch>
            <a:fillRect/>
          </a:stretch>
        </p:blipFill>
        <p:spPr>
          <a:xfrm>
            <a:off x="85821" y="0"/>
            <a:ext cx="3438882" cy="6858000"/>
          </a:xfrm>
          <a:prstGeom prst="rect">
            <a:avLst/>
          </a:prstGeom>
        </p:spPr>
      </p:pic>
      <p:pic>
        <p:nvPicPr>
          <p:cNvPr id="5" name="Picture 4" descr="Timeline&#10;&#10;Description automatically generated">
            <a:extLst>
              <a:ext uri="{FF2B5EF4-FFF2-40B4-BE49-F238E27FC236}">
                <a16:creationId xmlns:a16="http://schemas.microsoft.com/office/drawing/2014/main" id="{B6F510C6-697C-4823-8B8C-B2BC175BD7EA}"/>
              </a:ext>
            </a:extLst>
          </p:cNvPr>
          <p:cNvPicPr>
            <a:picLocks noChangeAspect="1"/>
          </p:cNvPicPr>
          <p:nvPr/>
        </p:nvPicPr>
        <p:blipFill>
          <a:blip r:embed="rId3"/>
          <a:stretch>
            <a:fillRect/>
          </a:stretch>
        </p:blipFill>
        <p:spPr>
          <a:xfrm>
            <a:off x="3850462" y="3299"/>
            <a:ext cx="3651538" cy="6858000"/>
          </a:xfrm>
          <a:prstGeom prst="rect">
            <a:avLst/>
          </a:prstGeom>
        </p:spPr>
      </p:pic>
      <p:pic>
        <p:nvPicPr>
          <p:cNvPr id="1026" name="Picture 2" descr="Time Series Model variable table">
            <a:extLst>
              <a:ext uri="{FF2B5EF4-FFF2-40B4-BE49-F238E27FC236}">
                <a16:creationId xmlns:a16="http://schemas.microsoft.com/office/drawing/2014/main" id="{22B3366D-85CF-43D3-B677-02516D282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806" y="1395352"/>
            <a:ext cx="4422139" cy="354544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a:extLst>
              <a:ext uri="{FF2B5EF4-FFF2-40B4-BE49-F238E27FC236}">
                <a16:creationId xmlns:a16="http://schemas.microsoft.com/office/drawing/2014/main" id="{EF556EBB-F0A4-4302-B6B2-2495572D5519}"/>
              </a:ext>
            </a:extLst>
          </p:cNvPr>
          <p:cNvSpPr/>
          <p:nvPr/>
        </p:nvSpPr>
        <p:spPr>
          <a:xfrm rot="10800000" flipH="1" flipV="1">
            <a:off x="3541745" y="123371"/>
            <a:ext cx="228341" cy="6518368"/>
          </a:xfrm>
          <a:ln w="34925">
            <a:solidFill>
              <a:srgbClr val="4472C4"/>
            </a:solidFill>
            <a:headEnd type="none"/>
            <a:tailEnd type="none"/>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906911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1ABE-932F-4FE6-8BFF-4664718D1CFD}"/>
              </a:ext>
            </a:extLst>
          </p:cNvPr>
          <p:cNvSpPr>
            <a:spLocks noGrp="1"/>
          </p:cNvSpPr>
          <p:nvPr>
            <p:ph type="title"/>
          </p:nvPr>
        </p:nvSpPr>
        <p:spPr>
          <a:xfrm>
            <a:off x="455995" y="620428"/>
            <a:ext cx="11306469" cy="795089"/>
          </a:xfrm>
        </p:spPr>
        <p:txBody>
          <a:bodyPr/>
          <a:lstStyle/>
          <a:p>
            <a:r>
              <a:rPr lang="en-US"/>
              <a:t>Appendix</a:t>
            </a:r>
            <a:br>
              <a:rPr lang="en-US"/>
            </a:br>
            <a:endParaRPr lang="en-US"/>
          </a:p>
        </p:txBody>
      </p:sp>
    </p:spTree>
    <p:extLst>
      <p:ext uri="{BB962C8B-B14F-4D97-AF65-F5344CB8AC3E}">
        <p14:creationId xmlns:p14="http://schemas.microsoft.com/office/powerpoint/2010/main" val="493260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A8A3F9-DFFE-46AE-BC97-E1DD168D3355}"/>
              </a:ext>
            </a:extLst>
          </p:cNvPr>
          <p:cNvPicPr>
            <a:picLocks noChangeAspect="1"/>
          </p:cNvPicPr>
          <p:nvPr/>
        </p:nvPicPr>
        <p:blipFill rotWithShape="1">
          <a:blip r:embed="rId3"/>
          <a:srcRect r="17603"/>
          <a:stretch/>
        </p:blipFill>
        <p:spPr>
          <a:xfrm>
            <a:off x="6482106" y="0"/>
            <a:ext cx="5709894" cy="6858000"/>
          </a:xfrm>
          <a:prstGeom prst="rect">
            <a:avLst/>
          </a:prstGeom>
        </p:spPr>
      </p:pic>
      <p:sp>
        <p:nvSpPr>
          <p:cNvPr id="2" name="Title 1">
            <a:extLst>
              <a:ext uri="{FF2B5EF4-FFF2-40B4-BE49-F238E27FC236}">
                <a16:creationId xmlns:a16="http://schemas.microsoft.com/office/drawing/2014/main" id="{BE6189F7-94FB-4489-9ECE-EB5C238C0EC1}"/>
              </a:ext>
            </a:extLst>
          </p:cNvPr>
          <p:cNvSpPr>
            <a:spLocks noGrp="1"/>
          </p:cNvSpPr>
          <p:nvPr>
            <p:ph type="title"/>
          </p:nvPr>
        </p:nvSpPr>
        <p:spPr>
          <a:xfrm>
            <a:off x="455995" y="620428"/>
            <a:ext cx="11306469" cy="397545"/>
          </a:xfrm>
        </p:spPr>
        <p:txBody>
          <a:bodyPr/>
          <a:lstStyle/>
          <a:p>
            <a:r>
              <a:rPr lang="en-US"/>
              <a:t>Azure Time Series Insights</a:t>
            </a:r>
          </a:p>
        </p:txBody>
      </p:sp>
      <p:grpSp>
        <p:nvGrpSpPr>
          <p:cNvPr id="9" name="Group 8">
            <a:extLst>
              <a:ext uri="{FF2B5EF4-FFF2-40B4-BE49-F238E27FC236}">
                <a16:creationId xmlns:a16="http://schemas.microsoft.com/office/drawing/2014/main" id="{6CDBE92B-9343-4DE7-9C9A-69EEF6BDD2C6}"/>
              </a:ext>
            </a:extLst>
          </p:cNvPr>
          <p:cNvGrpSpPr/>
          <p:nvPr/>
        </p:nvGrpSpPr>
        <p:grpSpPr>
          <a:xfrm>
            <a:off x="455995" y="2788920"/>
            <a:ext cx="4207445" cy="1508760"/>
            <a:chOff x="455995" y="2788920"/>
            <a:chExt cx="4207445" cy="1508760"/>
          </a:xfrm>
        </p:grpSpPr>
        <p:sp>
          <p:nvSpPr>
            <p:cNvPr id="12" name="Rectangle 11">
              <a:extLst>
                <a:ext uri="{FF2B5EF4-FFF2-40B4-BE49-F238E27FC236}">
                  <a16:creationId xmlns:a16="http://schemas.microsoft.com/office/drawing/2014/main" id="{D0BDB9DC-B7D7-4C11-A90A-90926C8D49AC}"/>
                </a:ext>
              </a:extLst>
            </p:cNvPr>
            <p:cNvSpPr/>
            <p:nvPr/>
          </p:nvSpPr>
          <p:spPr>
            <a:xfrm>
              <a:off x="455995" y="3065645"/>
              <a:ext cx="4207445" cy="923330"/>
            </a:xfrm>
            <a:prstGeom prst="rect">
              <a:avLst/>
            </a:prstGeom>
          </p:spPr>
          <p:txBody>
            <a:bodyPr wrap="square" lIns="0" tIns="0" rIns="0" bIns="0">
              <a:spAutoFit/>
            </a:bodyPr>
            <a:lstStyle/>
            <a:p>
              <a:r>
                <a:rPr lang="en-US" sz="2400">
                  <a:solidFill>
                    <a:schemeClr val="accent5"/>
                  </a:solidFill>
                  <a:latin typeface="+mj-lt"/>
                </a:rPr>
                <a:t>End-to-end analytics platform </a:t>
              </a:r>
              <a:r>
                <a:rPr lang="en-US" sz="1800"/>
                <a:t>to monitor, analyze, and visualize your industrial IoT data at scale</a:t>
              </a:r>
            </a:p>
          </p:txBody>
        </p:sp>
        <p:cxnSp>
          <p:nvCxnSpPr>
            <p:cNvPr id="13" name="Straight Connector 12">
              <a:extLst>
                <a:ext uri="{FF2B5EF4-FFF2-40B4-BE49-F238E27FC236}">
                  <a16:creationId xmlns:a16="http://schemas.microsoft.com/office/drawing/2014/main" id="{B5B5BEAC-71FD-40EE-B72A-6E386B1E7F27}"/>
                </a:ext>
              </a:extLst>
            </p:cNvPr>
            <p:cNvCxnSpPr>
              <a:cxnSpLocks/>
            </p:cNvCxnSpPr>
            <p:nvPr/>
          </p:nvCxnSpPr>
          <p:spPr>
            <a:xfrm flipH="1">
              <a:off x="455996" y="2788920"/>
              <a:ext cx="4051996"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FDE739-C974-4DC6-9020-701F15BD9221}"/>
                </a:ext>
              </a:extLst>
            </p:cNvPr>
            <p:cNvCxnSpPr>
              <a:cxnSpLocks/>
            </p:cNvCxnSpPr>
            <p:nvPr/>
          </p:nvCxnSpPr>
          <p:spPr>
            <a:xfrm flipH="1">
              <a:off x="455996" y="4297680"/>
              <a:ext cx="4051996" cy="0"/>
            </a:xfrm>
            <a:prstGeom prst="line">
              <a:avLst/>
            </a:prstGeom>
            <a:ln w="19050">
              <a:gradFill>
                <a:gsLst>
                  <a:gs pos="0">
                    <a:schemeClr val="accent5"/>
                  </a:gs>
                  <a:gs pos="100000">
                    <a:schemeClr val="accent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014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a:t>Industrial IoT Data Characteristics</a:t>
            </a:r>
          </a:p>
        </p:txBody>
      </p:sp>
      <p:grpSp>
        <p:nvGrpSpPr>
          <p:cNvPr id="11" name="Group 10">
            <a:extLst>
              <a:ext uri="{FF2B5EF4-FFF2-40B4-BE49-F238E27FC236}">
                <a16:creationId xmlns:a16="http://schemas.microsoft.com/office/drawing/2014/main" id="{88275967-5491-48B8-AB00-CC27491D13C6}"/>
              </a:ext>
            </a:extLst>
          </p:cNvPr>
          <p:cNvGrpSpPr/>
          <p:nvPr/>
        </p:nvGrpSpPr>
        <p:grpSpPr>
          <a:xfrm>
            <a:off x="598399" y="2441500"/>
            <a:ext cx="2645396" cy="1968172"/>
            <a:chOff x="598399" y="2441500"/>
            <a:chExt cx="2645396" cy="1968172"/>
          </a:xfrm>
        </p:grpSpPr>
        <p:sp>
          <p:nvSpPr>
            <p:cNvPr id="69" name="empower">
              <a:extLst>
                <a:ext uri="{FF2B5EF4-FFF2-40B4-BE49-F238E27FC236}">
                  <a16:creationId xmlns:a16="http://schemas.microsoft.com/office/drawing/2014/main" id="{49000C35-9927-4838-826E-A0AA54989A86}"/>
                </a:ext>
              </a:extLst>
            </p:cNvPr>
            <p:cNvSpPr/>
            <p:nvPr/>
          </p:nvSpPr>
          <p:spPr bwMode="auto">
            <a:xfrm>
              <a:off x="598399" y="3621417"/>
              <a:ext cx="2645396" cy="7882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spAutoFit/>
            </a:bodyPr>
            <a:lstStyle/>
            <a:p>
              <a:pPr algn="ctr" defTabSz="896058" fontAlgn="base">
                <a:lnSpc>
                  <a:spcPct val="90000"/>
                </a:lnSpc>
                <a:spcBef>
                  <a:spcPct val="0"/>
                </a:spcBef>
                <a:spcAft>
                  <a:spcPct val="0"/>
                </a:spcAft>
                <a:defRPr/>
              </a:pPr>
              <a:r>
                <a:rPr lang="en-US" sz="1800" kern="0">
                  <a:latin typeface="Segoe UI Semilight" panose="020B0402040204020203" pitchFamily="34" charset="0"/>
                  <a:cs typeface="Segoe UI Semilight" panose="020B0402040204020203" pitchFamily="34" charset="0"/>
                </a:rPr>
                <a:t>IoT data</a:t>
              </a:r>
              <a:r>
                <a:rPr lang="en-US" sz="1800" kern="0">
                  <a:latin typeface="Segoe UI Semibold" panose="020B0702040204020203" pitchFamily="34" charset="0"/>
                  <a:cs typeface="Segoe UI Semibold" panose="020B0702040204020203" pitchFamily="34" charset="0"/>
                </a:rPr>
                <a:t> </a:t>
              </a:r>
              <a:r>
                <a:rPr lang="en-US" sz="1800" kern="0">
                  <a:solidFill>
                    <a:schemeClr val="accent5"/>
                  </a:solidFill>
                  <a:latin typeface="Segoe UI Semibold" panose="020B0702040204020203" pitchFamily="34" charset="0"/>
                  <a:cs typeface="Segoe UI Semibold" panose="020B0702040204020203" pitchFamily="34" charset="0"/>
                </a:rPr>
                <a:t>lacks structural consistency</a:t>
              </a:r>
            </a:p>
          </p:txBody>
        </p:sp>
        <p:pic>
          <p:nvPicPr>
            <p:cNvPr id="6" name="Graphic 5">
              <a:extLst>
                <a:ext uri="{FF2B5EF4-FFF2-40B4-BE49-F238E27FC236}">
                  <a16:creationId xmlns:a16="http://schemas.microsoft.com/office/drawing/2014/main" id="{97AEA550-EEE3-497D-A5B6-775BB8DD5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5456" y="2441500"/>
              <a:ext cx="871280" cy="871276"/>
            </a:xfrm>
            <a:prstGeom prst="rect">
              <a:avLst/>
            </a:prstGeom>
          </p:spPr>
        </p:pic>
      </p:grpSp>
      <p:grpSp>
        <p:nvGrpSpPr>
          <p:cNvPr id="12" name="Group 11">
            <a:extLst>
              <a:ext uri="{FF2B5EF4-FFF2-40B4-BE49-F238E27FC236}">
                <a16:creationId xmlns:a16="http://schemas.microsoft.com/office/drawing/2014/main" id="{BBF51B79-D47F-4B01-8EDF-295BB7274F30}"/>
              </a:ext>
            </a:extLst>
          </p:cNvPr>
          <p:cNvGrpSpPr/>
          <p:nvPr/>
        </p:nvGrpSpPr>
        <p:grpSpPr>
          <a:xfrm>
            <a:off x="3432267" y="2486506"/>
            <a:ext cx="2645396" cy="1923166"/>
            <a:chOff x="3432267" y="2486506"/>
            <a:chExt cx="2645396" cy="1923166"/>
          </a:xfrm>
        </p:grpSpPr>
        <p:sp>
          <p:nvSpPr>
            <p:cNvPr id="68" name="optimize">
              <a:extLst>
                <a:ext uri="{FF2B5EF4-FFF2-40B4-BE49-F238E27FC236}">
                  <a16:creationId xmlns:a16="http://schemas.microsoft.com/office/drawing/2014/main" id="{C23A96C5-55CB-4DA2-9F85-5B522588C893}"/>
                </a:ext>
              </a:extLst>
            </p:cNvPr>
            <p:cNvSpPr/>
            <p:nvPr/>
          </p:nvSpPr>
          <p:spPr bwMode="auto">
            <a:xfrm>
              <a:off x="3432267" y="3621417"/>
              <a:ext cx="2645396" cy="7882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spAutoFit/>
            </a:bodyPr>
            <a:lstStyle/>
            <a:p>
              <a:pPr algn="ctr" defTabSz="896058" fontAlgn="base">
                <a:lnSpc>
                  <a:spcPct val="90000"/>
                </a:lnSpc>
                <a:spcBef>
                  <a:spcPct val="0"/>
                </a:spcBef>
                <a:spcAft>
                  <a:spcPct val="0"/>
                </a:spcAft>
                <a:defRPr/>
              </a:pPr>
              <a:r>
                <a:rPr lang="en-US" sz="1800" kern="0">
                  <a:latin typeface="Segoe UI Semilight" panose="020B0402040204020203" pitchFamily="34" charset="0"/>
                  <a:cs typeface="Segoe UI Semilight" panose="020B0402040204020203" pitchFamily="34" charset="0"/>
                </a:rPr>
                <a:t>IoT data </a:t>
              </a:r>
              <a:r>
                <a:rPr lang="en-US" sz="1800" kern="0">
                  <a:solidFill>
                    <a:schemeClr val="accent5"/>
                  </a:solidFill>
                  <a:latin typeface="Segoe UI Semibold" panose="020B0702040204020203" pitchFamily="34" charset="0"/>
                  <a:cs typeface="Segoe UI Semibold" panose="020B0702040204020203" pitchFamily="34" charset="0"/>
                </a:rPr>
                <a:t>needs contextualization</a:t>
              </a:r>
            </a:p>
          </p:txBody>
        </p:sp>
        <p:pic>
          <p:nvPicPr>
            <p:cNvPr id="7" name="Graphic 6">
              <a:extLst>
                <a:ext uri="{FF2B5EF4-FFF2-40B4-BE49-F238E27FC236}">
                  <a16:creationId xmlns:a16="http://schemas.microsoft.com/office/drawing/2014/main" id="{CE71DEEB-B3E3-48B3-8EA4-921B6C7074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2695" y="2486506"/>
              <a:ext cx="1041686" cy="781264"/>
            </a:xfrm>
            <a:prstGeom prst="rect">
              <a:avLst/>
            </a:prstGeom>
          </p:spPr>
        </p:pic>
      </p:grpSp>
      <p:grpSp>
        <p:nvGrpSpPr>
          <p:cNvPr id="13" name="Group 12">
            <a:extLst>
              <a:ext uri="{FF2B5EF4-FFF2-40B4-BE49-F238E27FC236}">
                <a16:creationId xmlns:a16="http://schemas.microsoft.com/office/drawing/2014/main" id="{F8F91E07-1660-4BB5-86D5-3022F1F01DF0}"/>
              </a:ext>
            </a:extLst>
          </p:cNvPr>
          <p:cNvGrpSpPr/>
          <p:nvPr/>
        </p:nvGrpSpPr>
        <p:grpSpPr>
          <a:xfrm>
            <a:off x="6266135" y="2360428"/>
            <a:ext cx="2493599" cy="2293669"/>
            <a:chOff x="6266135" y="2360428"/>
            <a:chExt cx="2493599" cy="2293669"/>
          </a:xfrm>
        </p:grpSpPr>
        <p:sp>
          <p:nvSpPr>
            <p:cNvPr id="16" name="transform">
              <a:extLst>
                <a:ext uri="{FF2B5EF4-FFF2-40B4-BE49-F238E27FC236}">
                  <a16:creationId xmlns:a16="http://schemas.microsoft.com/office/drawing/2014/main" id="{7C4EA9D1-DCD3-4938-ACB3-6CF63110FBE1}"/>
                </a:ext>
              </a:extLst>
            </p:cNvPr>
            <p:cNvSpPr/>
            <p:nvPr/>
          </p:nvSpPr>
          <p:spPr bwMode="auto">
            <a:xfrm>
              <a:off x="6266135" y="3616543"/>
              <a:ext cx="2493599" cy="1037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spAutoFit/>
            </a:bodyPr>
            <a:lstStyle/>
            <a:p>
              <a:pPr algn="ctr" defTabSz="896058" fontAlgn="base">
                <a:lnSpc>
                  <a:spcPct val="90000"/>
                </a:lnSpc>
                <a:spcBef>
                  <a:spcPct val="0"/>
                </a:spcBef>
                <a:spcAft>
                  <a:spcPct val="0"/>
                </a:spcAft>
                <a:defRPr/>
              </a:pPr>
              <a:r>
                <a:rPr lang="en-US" sz="1800" kern="0">
                  <a:latin typeface="Segoe UI Semilight" panose="020B0402040204020203" pitchFamily="34" charset="0"/>
                  <a:cs typeface="Segoe UI Semilight" panose="020B0402040204020203" pitchFamily="34" charset="0"/>
                </a:rPr>
                <a:t>IoT data </a:t>
              </a:r>
              <a:r>
                <a:rPr lang="en-US" sz="1800" kern="0">
                  <a:solidFill>
                    <a:schemeClr val="accent5"/>
                  </a:solidFill>
                  <a:latin typeface="Segoe UI Semibold" panose="020B0702040204020203" pitchFamily="34" charset="0"/>
                  <a:cs typeface="Segoe UI Semibold" panose="020B0702040204020203" pitchFamily="34" charset="0"/>
                </a:rPr>
                <a:t>requires near-infinite retention</a:t>
              </a:r>
              <a:endParaRPr lang="en-US" sz="1800" kern="0">
                <a:solidFill>
                  <a:schemeClr val="accent5"/>
                </a:solidFill>
                <a:latin typeface="Segoe UI Semilight" panose="020B0402040204020203" pitchFamily="34" charset="0"/>
                <a:cs typeface="Segoe UI Semilight" panose="020B0402040204020203" pitchFamily="34" charset="0"/>
              </a:endParaRPr>
            </a:p>
          </p:txBody>
        </p:sp>
        <p:pic>
          <p:nvPicPr>
            <p:cNvPr id="9" name="Graphic 8">
              <a:extLst>
                <a:ext uri="{FF2B5EF4-FFF2-40B4-BE49-F238E27FC236}">
                  <a16:creationId xmlns:a16="http://schemas.microsoft.com/office/drawing/2014/main" id="{F326AF70-908A-4B4D-A4DB-D56236C57E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6224" y="2360428"/>
              <a:ext cx="1033420" cy="1033420"/>
            </a:xfrm>
            <a:prstGeom prst="rect">
              <a:avLst/>
            </a:prstGeom>
          </p:spPr>
        </p:pic>
      </p:grpSp>
      <p:grpSp>
        <p:nvGrpSpPr>
          <p:cNvPr id="14" name="Group 13">
            <a:extLst>
              <a:ext uri="{FF2B5EF4-FFF2-40B4-BE49-F238E27FC236}">
                <a16:creationId xmlns:a16="http://schemas.microsoft.com/office/drawing/2014/main" id="{B4C0F810-D1FA-4B02-BC9C-BD35CFCD6926}"/>
              </a:ext>
            </a:extLst>
          </p:cNvPr>
          <p:cNvGrpSpPr/>
          <p:nvPr/>
        </p:nvGrpSpPr>
        <p:grpSpPr>
          <a:xfrm>
            <a:off x="8948205" y="2430422"/>
            <a:ext cx="2645396" cy="2223676"/>
            <a:chOff x="8948205" y="2430422"/>
            <a:chExt cx="2645396" cy="2223676"/>
          </a:xfrm>
        </p:grpSpPr>
        <p:sp>
          <p:nvSpPr>
            <p:cNvPr id="67" name="transform">
              <a:extLst>
                <a:ext uri="{FF2B5EF4-FFF2-40B4-BE49-F238E27FC236}">
                  <a16:creationId xmlns:a16="http://schemas.microsoft.com/office/drawing/2014/main" id="{AEFF811C-5686-4696-9561-DA11AAC8F903}"/>
                </a:ext>
              </a:extLst>
            </p:cNvPr>
            <p:cNvSpPr/>
            <p:nvPr/>
          </p:nvSpPr>
          <p:spPr bwMode="auto">
            <a:xfrm>
              <a:off x="8948205" y="3367245"/>
              <a:ext cx="2645396" cy="1286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spAutoFit/>
            </a:bodyPr>
            <a:lstStyle/>
            <a:p>
              <a:pPr algn="ctr" defTabSz="896058" fontAlgn="base">
                <a:lnSpc>
                  <a:spcPct val="90000"/>
                </a:lnSpc>
                <a:spcBef>
                  <a:spcPct val="0"/>
                </a:spcBef>
                <a:spcAft>
                  <a:spcPct val="0"/>
                </a:spcAft>
                <a:defRPr/>
              </a:pPr>
              <a:r>
                <a:rPr lang="en-US" sz="1800" kern="0">
                  <a:latin typeface="Segoe UI Semilight" panose="020B0402040204020203" pitchFamily="34" charset="0"/>
                  <a:cs typeface="Segoe UI Semilight" panose="020B0402040204020203" pitchFamily="34" charset="0"/>
                </a:rPr>
                <a:t>IoT data is </a:t>
              </a:r>
              <a:r>
                <a:rPr lang="en-US" sz="1800" kern="0">
                  <a:solidFill>
                    <a:schemeClr val="accent5"/>
                  </a:solidFill>
                  <a:latin typeface="Segoe UI Semibold" panose="020B0702040204020203" pitchFamily="34" charset="0"/>
                  <a:cs typeface="Segoe UI Semibold" panose="020B0702040204020203" pitchFamily="34" charset="0"/>
                </a:rPr>
                <a:t>used with related data sets</a:t>
              </a:r>
              <a:r>
                <a:rPr lang="en-US" sz="1800" b="1" kern="0">
                  <a:latin typeface="Segoe UI Semilight" panose="020B0402040204020203" pitchFamily="34" charset="0"/>
                  <a:cs typeface="Segoe UI Semilight" panose="020B0402040204020203" pitchFamily="34" charset="0"/>
                </a:rPr>
                <a:t> </a:t>
              </a:r>
              <a:r>
                <a:rPr lang="en-US" sz="1800" kern="0">
                  <a:latin typeface="Segoe UI Semilight" panose="020B0402040204020203" pitchFamily="34" charset="0"/>
                  <a:cs typeface="Segoe UI Semilight" panose="020B0402040204020203" pitchFamily="34" charset="0"/>
                </a:rPr>
                <a:t>from 1</a:t>
              </a:r>
              <a:r>
                <a:rPr lang="en-US" sz="1800" kern="0" baseline="30000">
                  <a:latin typeface="Segoe UI Semilight" panose="020B0402040204020203" pitchFamily="34" charset="0"/>
                  <a:cs typeface="Segoe UI Semilight" panose="020B0402040204020203" pitchFamily="34" charset="0"/>
                </a:rPr>
                <a:t>st</a:t>
              </a:r>
              <a:r>
                <a:rPr lang="en-US" sz="1800" kern="0">
                  <a:latin typeface="Segoe UI Semilight" panose="020B0402040204020203" pitchFamily="34" charset="0"/>
                  <a:cs typeface="Segoe UI Semilight" panose="020B0402040204020203" pitchFamily="34" charset="0"/>
                </a:rPr>
                <a:t>- or 3</a:t>
              </a:r>
              <a:r>
                <a:rPr lang="en-US" sz="1800" kern="0" baseline="30000">
                  <a:latin typeface="Segoe UI Semilight" panose="020B0402040204020203" pitchFamily="34" charset="0"/>
                  <a:cs typeface="Segoe UI Semilight" panose="020B0402040204020203" pitchFamily="34" charset="0"/>
                </a:rPr>
                <a:t>rd</a:t>
              </a:r>
              <a:r>
                <a:rPr lang="en-US" sz="1800" kern="0">
                  <a:latin typeface="Segoe UI Semilight" panose="020B0402040204020203" pitchFamily="34" charset="0"/>
                  <a:cs typeface="Segoe UI Semilight" panose="020B0402040204020203" pitchFamily="34" charset="0"/>
                </a:rPr>
                <a:t>-party sources</a:t>
              </a:r>
              <a:endParaRPr lang="en-US" sz="1800" kern="0">
                <a:latin typeface="Segoe UI Semibold" panose="020B0702040204020203" pitchFamily="34" charset="0"/>
                <a:cs typeface="Segoe UI Semibold" panose="020B0702040204020203" pitchFamily="34" charset="0"/>
              </a:endParaRPr>
            </a:p>
          </p:txBody>
        </p:sp>
        <p:pic>
          <p:nvPicPr>
            <p:cNvPr id="10" name="Graphic 9">
              <a:extLst>
                <a:ext uri="{FF2B5EF4-FFF2-40B4-BE49-F238E27FC236}">
                  <a16:creationId xmlns:a16="http://schemas.microsoft.com/office/drawing/2014/main" id="{83C4E6A1-B046-4AB7-929F-FA5D13D5B6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4187" y="2430422"/>
              <a:ext cx="893432" cy="893432"/>
            </a:xfrm>
            <a:prstGeom prst="rect">
              <a:avLst/>
            </a:prstGeom>
          </p:spPr>
        </p:pic>
      </p:grpSp>
    </p:spTree>
    <p:extLst>
      <p:ext uri="{BB962C8B-B14F-4D97-AF65-F5344CB8AC3E}">
        <p14:creationId xmlns:p14="http://schemas.microsoft.com/office/powerpoint/2010/main" val="61595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11"/>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12"/>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13"/>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1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29D3AC-652A-4C66-9712-42943B1A5C82}"/>
              </a:ext>
            </a:extLst>
          </p:cNvPr>
          <p:cNvSpPr/>
          <p:nvPr/>
        </p:nvSpPr>
        <p:spPr bwMode="auto">
          <a:xfrm>
            <a:off x="383856" y="1576326"/>
            <a:ext cx="11424285" cy="290940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Time Series Insights (TSI)</a:t>
            </a:r>
          </a:p>
        </p:txBody>
      </p:sp>
      <p:sp>
        <p:nvSpPr>
          <p:cNvPr id="23" name="Title 1">
            <a:extLst>
              <a:ext uri="{FF2B5EF4-FFF2-40B4-BE49-F238E27FC236}">
                <a16:creationId xmlns:a16="http://schemas.microsoft.com/office/drawing/2014/main" id="{7BD01B66-BE58-4E8B-B0C4-19ECA705960B}"/>
              </a:ext>
            </a:extLst>
          </p:cNvPr>
          <p:cNvSpPr txBox="1">
            <a:spLocks/>
          </p:cNvSpPr>
          <p:nvPr/>
        </p:nvSpPr>
        <p:spPr>
          <a:xfrm>
            <a:off x="455994" y="1135005"/>
            <a:ext cx="10506146" cy="24622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a:solidFill>
                  <a:schemeClr val="accent5"/>
                </a:solidFill>
              </a:rPr>
              <a:t>A fully managed platform as a service (PaaS) solution built for IoT  </a:t>
            </a:r>
          </a:p>
        </p:txBody>
      </p:sp>
      <p:grpSp>
        <p:nvGrpSpPr>
          <p:cNvPr id="14" name="Group 13">
            <a:extLst>
              <a:ext uri="{FF2B5EF4-FFF2-40B4-BE49-F238E27FC236}">
                <a16:creationId xmlns:a16="http://schemas.microsoft.com/office/drawing/2014/main" id="{531BAFB1-3771-4786-97FF-E9F6449D51EF}"/>
              </a:ext>
            </a:extLst>
          </p:cNvPr>
          <p:cNvGrpSpPr/>
          <p:nvPr/>
        </p:nvGrpSpPr>
        <p:grpSpPr>
          <a:xfrm>
            <a:off x="6492068" y="1865489"/>
            <a:ext cx="2129268" cy="2004044"/>
            <a:chOff x="6492068" y="2126336"/>
            <a:chExt cx="2129268" cy="2004044"/>
          </a:xfrm>
        </p:grpSpPr>
        <p:sp>
          <p:nvSpPr>
            <p:cNvPr id="21" name="Rectangle 20">
              <a:extLst>
                <a:ext uri="{FF2B5EF4-FFF2-40B4-BE49-F238E27FC236}">
                  <a16:creationId xmlns:a16="http://schemas.microsoft.com/office/drawing/2014/main" id="{E45813AF-555D-48BE-B2DC-2DEE0E6B0694}"/>
                </a:ext>
              </a:extLst>
            </p:cNvPr>
            <p:cNvSpPr/>
            <p:nvPr/>
          </p:nvSpPr>
          <p:spPr>
            <a:xfrm>
              <a:off x="6492068" y="3354783"/>
              <a:ext cx="2129268" cy="775597"/>
            </a:xfrm>
            <a:prstGeom prst="rect">
              <a:avLst/>
            </a:prstGeom>
          </p:spPr>
          <p:txBody>
            <a:bodyPr wrap="square" lIns="0" tIns="0" rIns="0" bIns="0" anchor="t" anchorCtr="0">
              <a:spAutoFit/>
            </a:bodyPr>
            <a:lstStyle/>
            <a:p>
              <a:pPr marL="0" lvl="1" algn="ctr" fontAlgn="base">
                <a:lnSpc>
                  <a:spcPct val="90000"/>
                </a:lnSpc>
                <a:spcBef>
                  <a:spcPts val="600"/>
                </a:spcBef>
                <a:spcAft>
                  <a:spcPct val="0"/>
                </a:spcAft>
                <a:defRPr/>
              </a:pPr>
              <a:r>
                <a:rPr lang="en-US" sz="1400">
                  <a:solidFill>
                    <a:schemeClr val="accent5"/>
                  </a:solidFill>
                  <a:latin typeface="+mj-lt"/>
                </a:rPr>
                <a:t>Use rich analytics APIs and UX </a:t>
              </a:r>
              <a:r>
                <a:rPr lang="en-US" sz="1400"/>
                <a:t>for ad-hoc exploration and operational intelligence</a:t>
              </a:r>
            </a:p>
          </p:txBody>
        </p:sp>
        <p:pic>
          <p:nvPicPr>
            <p:cNvPr id="6" name="Graphic 5">
              <a:extLst>
                <a:ext uri="{FF2B5EF4-FFF2-40B4-BE49-F238E27FC236}">
                  <a16:creationId xmlns:a16="http://schemas.microsoft.com/office/drawing/2014/main" id="{D1B92686-4DC0-455C-B025-F7D37755D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7102" y="2126336"/>
              <a:ext cx="1219200" cy="914400"/>
            </a:xfrm>
            <a:prstGeom prst="rect">
              <a:avLst/>
            </a:prstGeom>
          </p:spPr>
        </p:pic>
      </p:grpSp>
      <p:grpSp>
        <p:nvGrpSpPr>
          <p:cNvPr id="15" name="Group 14">
            <a:extLst>
              <a:ext uri="{FF2B5EF4-FFF2-40B4-BE49-F238E27FC236}">
                <a16:creationId xmlns:a16="http://schemas.microsoft.com/office/drawing/2014/main" id="{A962A820-DD18-45D8-9338-B1BB69DDCB90}"/>
              </a:ext>
            </a:extLst>
          </p:cNvPr>
          <p:cNvGrpSpPr/>
          <p:nvPr/>
        </p:nvGrpSpPr>
        <p:grpSpPr>
          <a:xfrm>
            <a:off x="3780811" y="1783106"/>
            <a:ext cx="1909460" cy="2086427"/>
            <a:chOff x="3780811" y="2043953"/>
            <a:chExt cx="1909460" cy="2086427"/>
          </a:xfrm>
        </p:grpSpPr>
        <p:sp>
          <p:nvSpPr>
            <p:cNvPr id="3" name="Rectangle 2">
              <a:extLst>
                <a:ext uri="{FF2B5EF4-FFF2-40B4-BE49-F238E27FC236}">
                  <a16:creationId xmlns:a16="http://schemas.microsoft.com/office/drawing/2014/main" id="{6E3A190E-95A5-400F-9307-E5D4C026E0C2}"/>
                </a:ext>
              </a:extLst>
            </p:cNvPr>
            <p:cNvSpPr/>
            <p:nvPr/>
          </p:nvSpPr>
          <p:spPr>
            <a:xfrm>
              <a:off x="3780811" y="3354783"/>
              <a:ext cx="1909460" cy="775597"/>
            </a:xfrm>
            <a:prstGeom prst="rect">
              <a:avLst/>
            </a:prstGeom>
          </p:spPr>
          <p:txBody>
            <a:bodyPr wrap="square" lIns="0" tIns="0" rIns="0" bIns="0" anchor="t">
              <a:spAutoFit/>
            </a:bodyPr>
            <a:lstStyle/>
            <a:p>
              <a:pPr marL="0" lvl="1" algn="ctr" fontAlgn="base">
                <a:lnSpc>
                  <a:spcPct val="90000"/>
                </a:lnSpc>
                <a:spcBef>
                  <a:spcPts val="600"/>
                </a:spcBef>
                <a:spcAft>
                  <a:spcPct val="0"/>
                </a:spcAft>
                <a:defRPr/>
              </a:pPr>
              <a:r>
                <a:rPr lang="en-US" sz="1400">
                  <a:solidFill>
                    <a:schemeClr val="accent5"/>
                  </a:solidFill>
                  <a:latin typeface="+mj-lt"/>
                </a:rPr>
                <a:t>Connect to a variety of data solutions </a:t>
              </a:r>
              <a:r>
                <a:rPr lang="en-US" sz="1400"/>
                <a:t>using TSI’s flexible data platform</a:t>
              </a:r>
            </a:p>
          </p:txBody>
        </p:sp>
        <p:pic>
          <p:nvPicPr>
            <p:cNvPr id="8" name="Graphic 7">
              <a:extLst>
                <a:ext uri="{FF2B5EF4-FFF2-40B4-BE49-F238E27FC236}">
                  <a16:creationId xmlns:a16="http://schemas.microsoft.com/office/drawing/2014/main" id="{F1390C48-3235-4A3D-A98D-E8C0290C7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5958" y="2043953"/>
              <a:ext cx="1079166" cy="1079166"/>
            </a:xfrm>
            <a:prstGeom prst="rect">
              <a:avLst/>
            </a:prstGeom>
          </p:spPr>
        </p:pic>
      </p:grpSp>
      <p:grpSp>
        <p:nvGrpSpPr>
          <p:cNvPr id="18" name="Group 17">
            <a:extLst>
              <a:ext uri="{FF2B5EF4-FFF2-40B4-BE49-F238E27FC236}">
                <a16:creationId xmlns:a16="http://schemas.microsoft.com/office/drawing/2014/main" id="{2C1036E4-3D9C-482F-8C94-6D6F2AE98AB2}"/>
              </a:ext>
            </a:extLst>
          </p:cNvPr>
          <p:cNvGrpSpPr/>
          <p:nvPr/>
        </p:nvGrpSpPr>
        <p:grpSpPr>
          <a:xfrm>
            <a:off x="699257" y="1844693"/>
            <a:ext cx="2279757" cy="2111017"/>
            <a:chOff x="699257" y="2105540"/>
            <a:chExt cx="2279757" cy="2111017"/>
          </a:xfrm>
        </p:grpSpPr>
        <p:sp>
          <p:nvSpPr>
            <p:cNvPr id="48" name="Rectangle 47">
              <a:extLst>
                <a:ext uri="{FF2B5EF4-FFF2-40B4-BE49-F238E27FC236}">
                  <a16:creationId xmlns:a16="http://schemas.microsoft.com/office/drawing/2014/main" id="{4717AF04-3291-4A51-8221-C1F6587F4322}"/>
                </a:ext>
              </a:extLst>
            </p:cNvPr>
            <p:cNvSpPr/>
            <p:nvPr/>
          </p:nvSpPr>
          <p:spPr>
            <a:xfrm>
              <a:off x="699257" y="3354783"/>
              <a:ext cx="2279757" cy="861774"/>
            </a:xfrm>
            <a:prstGeom prst="rect">
              <a:avLst/>
            </a:prstGeom>
          </p:spPr>
          <p:txBody>
            <a:bodyPr wrap="square" lIns="0" tIns="0" rIns="0" bIns="0" anchor="t" anchorCtr="0">
              <a:spAutoFit/>
            </a:bodyPr>
            <a:lstStyle/>
            <a:p>
              <a:pPr algn="ctr" defTabSz="932563">
                <a:spcAft>
                  <a:spcPts val="600"/>
                </a:spcAft>
                <a:defRPr/>
              </a:pPr>
              <a:r>
                <a:rPr lang="en-US" sz="1400">
                  <a:solidFill>
                    <a:schemeClr val="accent5"/>
                  </a:solidFill>
                  <a:latin typeface="+mj-lt"/>
                </a:rPr>
                <a:t>Ingest, process, store, query, and visualize </a:t>
              </a:r>
              <a:r>
                <a:rPr lang="en-US" sz="1400"/>
                <a:t>highly contextualized, time-series-optimized, IoT data at scale</a:t>
              </a:r>
            </a:p>
          </p:txBody>
        </p:sp>
        <p:pic>
          <p:nvPicPr>
            <p:cNvPr id="9" name="Graphic 8">
              <a:extLst>
                <a:ext uri="{FF2B5EF4-FFF2-40B4-BE49-F238E27FC236}">
                  <a16:creationId xmlns:a16="http://schemas.microsoft.com/office/drawing/2014/main" id="{FD7C430D-32A4-4575-86C8-2BF94E4462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6561" y="2105540"/>
              <a:ext cx="955992" cy="955992"/>
            </a:xfrm>
            <a:prstGeom prst="rect">
              <a:avLst/>
            </a:prstGeom>
          </p:spPr>
        </p:pic>
      </p:grpSp>
      <p:grpSp>
        <p:nvGrpSpPr>
          <p:cNvPr id="12" name="Group 11">
            <a:extLst>
              <a:ext uri="{FF2B5EF4-FFF2-40B4-BE49-F238E27FC236}">
                <a16:creationId xmlns:a16="http://schemas.microsoft.com/office/drawing/2014/main" id="{ED41B5A7-257D-485D-BFF5-142979FA9A49}"/>
              </a:ext>
            </a:extLst>
          </p:cNvPr>
          <p:cNvGrpSpPr/>
          <p:nvPr/>
        </p:nvGrpSpPr>
        <p:grpSpPr>
          <a:xfrm>
            <a:off x="9423133" y="1840883"/>
            <a:ext cx="1842343" cy="2028650"/>
            <a:chOff x="9423133" y="2101730"/>
            <a:chExt cx="1842343" cy="2028650"/>
          </a:xfrm>
        </p:grpSpPr>
        <p:sp>
          <p:nvSpPr>
            <p:cNvPr id="38" name="Rectangle 37">
              <a:extLst>
                <a:ext uri="{FF2B5EF4-FFF2-40B4-BE49-F238E27FC236}">
                  <a16:creationId xmlns:a16="http://schemas.microsoft.com/office/drawing/2014/main" id="{93340C1B-5975-49F2-BFEB-1F6F3601DBFE}"/>
                </a:ext>
              </a:extLst>
            </p:cNvPr>
            <p:cNvSpPr/>
            <p:nvPr/>
          </p:nvSpPr>
          <p:spPr>
            <a:xfrm>
              <a:off x="9423133" y="3354783"/>
              <a:ext cx="1842343" cy="775597"/>
            </a:xfrm>
            <a:prstGeom prst="rect">
              <a:avLst/>
            </a:prstGeom>
          </p:spPr>
          <p:txBody>
            <a:bodyPr wrap="square" lIns="0" tIns="0" rIns="0" bIns="0" anchor="t" anchorCtr="0">
              <a:spAutoFit/>
            </a:bodyPr>
            <a:lstStyle/>
            <a:p>
              <a:pPr marL="0" lvl="1" algn="ctr" fontAlgn="base">
                <a:lnSpc>
                  <a:spcPct val="90000"/>
                </a:lnSpc>
                <a:spcBef>
                  <a:spcPts val="600"/>
                </a:spcBef>
                <a:spcAft>
                  <a:spcPct val="0"/>
                </a:spcAft>
                <a:defRPr/>
              </a:pPr>
              <a:r>
                <a:rPr lang="en-US" sz="1400">
                  <a:solidFill>
                    <a:schemeClr val="accent5"/>
                  </a:solidFill>
                  <a:latin typeface="+mj-lt"/>
                </a:rPr>
                <a:t>Use JavaScript SDK </a:t>
              </a:r>
              <a:r>
                <a:rPr lang="en-US" sz="1400"/>
                <a:t>for building custom analytics apps on the TSI platform</a:t>
              </a:r>
            </a:p>
          </p:txBody>
        </p:sp>
        <p:pic>
          <p:nvPicPr>
            <p:cNvPr id="10" name="Graphic 9">
              <a:extLst>
                <a:ext uri="{FF2B5EF4-FFF2-40B4-BE49-F238E27FC236}">
                  <a16:creationId xmlns:a16="http://schemas.microsoft.com/office/drawing/2014/main" id="{706105CD-2F5D-47DB-B467-5DED77A442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7514" y="2101730"/>
              <a:ext cx="853580" cy="963612"/>
            </a:xfrm>
            <a:prstGeom prst="rect">
              <a:avLst/>
            </a:prstGeom>
          </p:spPr>
        </p:pic>
      </p:grpSp>
      <p:sp>
        <p:nvSpPr>
          <p:cNvPr id="28" name="Rectangle 27">
            <a:extLst>
              <a:ext uri="{FF2B5EF4-FFF2-40B4-BE49-F238E27FC236}">
                <a16:creationId xmlns:a16="http://schemas.microsoft.com/office/drawing/2014/main" id="{9D860F8E-A9AD-491B-9C0A-85B77B8EE34A}"/>
              </a:ext>
            </a:extLst>
          </p:cNvPr>
          <p:cNvSpPr/>
          <p:nvPr/>
        </p:nvSpPr>
        <p:spPr>
          <a:xfrm>
            <a:off x="378537" y="4219818"/>
            <a:ext cx="11487393" cy="420681"/>
          </a:xfrm>
          <a:prstGeom prst="rect">
            <a:avLst/>
          </a:prstGeom>
          <a:noFill/>
          <a:ln>
            <a:gradFill flip="none" rotWithShape="1">
              <a:gsLst>
                <a:gs pos="0">
                  <a:schemeClr val="accent5"/>
                </a:gs>
                <a:gs pos="100000">
                  <a:schemeClr val="bg2"/>
                </a:gs>
              </a:gsLst>
              <a:lin ang="0" scaled="1"/>
              <a:tileRect/>
            </a:gradFill>
          </a:ln>
        </p:spPr>
        <p:txBody>
          <a:bodyPr wrap="square" lIns="0" tIns="0" rIns="0" bIns="0" anchor="ctr" anchorCtr="0">
            <a:noAutofit/>
          </a:bodyPr>
          <a:lstStyle/>
          <a:p>
            <a:pPr lvl="0" algn="ctr" defTabSz="913434">
              <a:spcBef>
                <a:spcPct val="0"/>
              </a:spcBef>
              <a:spcAft>
                <a:spcPts val="1175"/>
              </a:spcAft>
              <a:defRPr/>
            </a:pPr>
            <a:r>
              <a:rPr lang="en-US" sz="1800">
                <a:ln w="3175">
                  <a:noFill/>
                </a:ln>
                <a:solidFill>
                  <a:schemeClr val="accent5"/>
                </a:solidFill>
                <a:latin typeface="Segoe UI Semibold" panose="020B0702040204020203" pitchFamily="34" charset="0"/>
                <a:cs typeface="Segoe UI Semibold" panose="020B0702040204020203" pitchFamily="34" charset="0"/>
                <a:sym typeface="Wingdings" panose="05000000000000000000" pitchFamily="2" charset="2"/>
              </a:rPr>
              <a:t>Automated scaling and pay-as-you-go pricing</a:t>
            </a:r>
            <a:endParaRPr kumimoji="0" lang="en-US" sz="1800" b="0" i="0" u="none" strike="noStrike" kern="1200" cap="none" spc="0" normalizeH="0" baseline="0" noProof="0">
              <a:ln w="3175">
                <a:noFill/>
              </a:ln>
              <a:solidFill>
                <a:schemeClr val="accent5"/>
              </a:solidFill>
              <a:effectLst/>
              <a:uLnTx/>
              <a:uFillTx/>
              <a:latin typeface="Segoe UI Semibold" panose="020B0702040204020203" pitchFamily="34" charset="0"/>
              <a:cs typeface="Segoe UI Semibold" panose="020B0702040204020203" pitchFamily="34" charset="0"/>
              <a:sym typeface="Wingdings" panose="05000000000000000000" pitchFamily="2" charset="2"/>
            </a:endParaRPr>
          </a:p>
        </p:txBody>
      </p:sp>
      <p:sp>
        <p:nvSpPr>
          <p:cNvPr id="29" name="Rectangle 28">
            <a:extLst>
              <a:ext uri="{FF2B5EF4-FFF2-40B4-BE49-F238E27FC236}">
                <a16:creationId xmlns:a16="http://schemas.microsoft.com/office/drawing/2014/main" id="{764DF623-0471-4C72-8EBD-D05AA4502A79}"/>
              </a:ext>
            </a:extLst>
          </p:cNvPr>
          <p:cNvSpPr/>
          <p:nvPr/>
        </p:nvSpPr>
        <p:spPr>
          <a:xfrm>
            <a:off x="378537" y="5136776"/>
            <a:ext cx="11487393" cy="844089"/>
          </a:xfrm>
          <a:prstGeom prst="rect">
            <a:avLst/>
          </a:prstGeom>
          <a:noFill/>
          <a:ln>
            <a:gradFill flip="none" rotWithShape="1">
              <a:gsLst>
                <a:gs pos="0">
                  <a:schemeClr val="accent5"/>
                </a:gs>
                <a:gs pos="100000">
                  <a:schemeClr val="bg2"/>
                </a:gs>
              </a:gsLst>
              <a:lin ang="0" scaled="1"/>
              <a:tileRect/>
            </a:gradFill>
          </a:ln>
        </p:spPr>
        <p:txBody>
          <a:bodyPr wrap="square" lIns="0" tIns="0" rIns="0" bIns="0" anchor="ctr" anchorCtr="0">
            <a:noAutofit/>
          </a:bodyPr>
          <a:lstStyle/>
          <a:p>
            <a:pPr lvl="0" algn="ctr" defTabSz="913434">
              <a:spcBef>
                <a:spcPct val="0"/>
              </a:spcBef>
              <a:spcAft>
                <a:spcPts val="1175"/>
              </a:spcAft>
              <a:defRPr/>
            </a:pPr>
            <a:r>
              <a:rPr lang="en-US" sz="2400">
                <a:ln w="3175">
                  <a:noFill/>
                </a:ln>
                <a:latin typeface="Segoe UI Semibold" panose="020B0702040204020203" pitchFamily="34" charset="0"/>
                <a:cs typeface="Segoe UI Semibold" panose="020B0702040204020203" pitchFamily="34" charset="0"/>
                <a:sym typeface="Wingdings" panose="05000000000000000000" pitchFamily="2" charset="2"/>
              </a:rPr>
              <a:t>Turn data into decisions with actionable real-time IoT insights </a:t>
            </a:r>
          </a:p>
        </p:txBody>
      </p:sp>
      <p:sp>
        <p:nvSpPr>
          <p:cNvPr id="19" name="Isosceles Triangle 18">
            <a:extLst>
              <a:ext uri="{FF2B5EF4-FFF2-40B4-BE49-F238E27FC236}">
                <a16:creationId xmlns:a16="http://schemas.microsoft.com/office/drawing/2014/main" id="{F6DCC6C8-6EB3-4612-B5D3-A0A24E0A4CFB}"/>
              </a:ext>
            </a:extLst>
          </p:cNvPr>
          <p:cNvSpPr/>
          <p:nvPr/>
        </p:nvSpPr>
        <p:spPr bwMode="auto">
          <a:xfrm rot="10800000">
            <a:off x="5376580" y="4645841"/>
            <a:ext cx="1438835" cy="29583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6733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1.25E-6 3.33333E-6 L -1.25E-6 0.01898 " pathEditMode="relative" rAng="0" ptsTypes="AA">
                                      <p:cBhvr>
                                        <p:cTn id="9" dur="700" spd="-100000" fill="hold"/>
                                        <p:tgtEl>
                                          <p:spTgt spid="18"/>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250"/>
                                  </p:stCondLst>
                                  <p:childTnLst>
                                    <p:animMotion origin="layout" path="M -1.45833E-6 2.96296E-6 L -1.45833E-6 0.01898 " pathEditMode="relative" rAng="0" ptsTypes="AA">
                                      <p:cBhvr>
                                        <p:cTn id="14" dur="700" spd="-100000" fill="hold"/>
                                        <p:tgtEl>
                                          <p:spTgt spid="15"/>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500"/>
                                  </p:stCondLst>
                                  <p:childTnLst>
                                    <p:animMotion origin="layout" path="M -1.66667E-6 4.44444E-6 L -1.66667E-6 0.01898 " pathEditMode="relative" rAng="0" ptsTypes="AA">
                                      <p:cBhvr>
                                        <p:cTn id="19" dur="700" spd="-100000" fill="hold"/>
                                        <p:tgtEl>
                                          <p:spTgt spid="14"/>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750"/>
                                  </p:stCondLst>
                                  <p:childTnLst>
                                    <p:animMotion origin="layout" path="M 2.5E-6 4.81481E-6 L 2.5E-6 0.01898 " pathEditMode="relative" rAng="0" ptsTypes="AA">
                                      <p:cBhvr>
                                        <p:cTn id="24" dur="700" spd="-100000" fill="hold"/>
                                        <p:tgtEl>
                                          <p:spTgt spid="12"/>
                                        </p:tgtEl>
                                        <p:attrNameLst>
                                          <p:attrName>ppt_x</p:attrName>
                                          <p:attrName>ppt_y</p:attrName>
                                        </p:attrNameLst>
                                      </p:cBhvr>
                                      <p:rCtr x="0" y="94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grpId="1" nodeType="withEffect">
                                  <p:stCondLst>
                                    <p:cond delay="0"/>
                                  </p:stCondLst>
                                  <p:childTnLst>
                                    <p:animMotion origin="layout" path="M -3.33333E-6 -3.33333E-6 L -3.33333E-6 0.01898 " pathEditMode="relative" rAng="0" ptsTypes="AA">
                                      <p:cBhvr>
                                        <p:cTn id="31" dur="700" spd="-100000" fill="hold"/>
                                        <p:tgtEl>
                                          <p:spTgt spid="28"/>
                                        </p:tgtEl>
                                        <p:attrNameLst>
                                          <p:attrName>ppt_x</p:attrName>
                                          <p:attrName>ppt_y</p:attrName>
                                        </p:attrNameLst>
                                      </p:cBhvr>
                                      <p:rCtr x="0" y="949"/>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42" presetClass="path" presetSubtype="0" decel="100000" fill="hold" grpId="1" nodeType="withEffect">
                                  <p:stCondLst>
                                    <p:cond delay="0"/>
                                  </p:stCondLst>
                                  <p:childTnLst>
                                    <p:animMotion origin="layout" path="M -3.33333E-6 3.33333E-6 L -3.33333E-6 0.01898 " pathEditMode="relative" rAng="0" ptsTypes="AA">
                                      <p:cBhvr>
                                        <p:cTn id="38" dur="700" spd="-100000" fill="hold"/>
                                        <p:tgtEl>
                                          <p:spTgt spid="29"/>
                                        </p:tgtEl>
                                        <p:attrNameLst>
                                          <p:attrName>ppt_x</p:attrName>
                                          <p:attrName>ppt_y</p:attrName>
                                        </p:attrNameLst>
                                      </p:cBhvr>
                                      <p:rCtr x="0" y="949"/>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455996" y="272057"/>
            <a:ext cx="11143106" cy="403137"/>
          </a:xfrm>
        </p:spPr>
        <p:txBody>
          <a:bodyPr>
            <a:normAutofit/>
          </a:bodyPr>
          <a:lstStyle/>
          <a:p>
            <a:r>
              <a:rPr lang="en-US"/>
              <a:t>Azure Time Series Insights </a:t>
            </a:r>
          </a:p>
        </p:txBody>
      </p:sp>
      <p:sp>
        <p:nvSpPr>
          <p:cNvPr id="28" name="Rectangle 27">
            <a:extLst>
              <a:ext uri="{FF2B5EF4-FFF2-40B4-BE49-F238E27FC236}">
                <a16:creationId xmlns:a16="http://schemas.microsoft.com/office/drawing/2014/main" id="{FCBDD49F-7B7C-4CE4-A433-8CEF6E16BF20}"/>
              </a:ext>
            </a:extLst>
          </p:cNvPr>
          <p:cNvSpPr/>
          <p:nvPr/>
        </p:nvSpPr>
        <p:spPr>
          <a:xfrm>
            <a:off x="455995" y="1139155"/>
            <a:ext cx="5558516" cy="5247590"/>
          </a:xfrm>
          <a:prstGeom prst="rect">
            <a:avLst/>
          </a:prstGeom>
        </p:spPr>
        <p:txBody>
          <a:bodyPr wrap="square" lIns="0" tIns="0" rIns="0" bIns="0" anchor="t">
            <a:spAutoFit/>
          </a:bodyPr>
          <a:lstStyle/>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Multi-layered storage with warm and cold analytics support </a:t>
            </a:r>
            <a:r>
              <a:rPr lang="en-US" sz="1400">
                <a:ln w="3175">
                  <a:noFill/>
                </a:ln>
                <a:cs typeface="Segoe UI"/>
              </a:rPr>
              <a:t>allowing customers to store data on warm store for interactive analytics over short timespans and to cold store for operational intelligence over decades of historical data </a:t>
            </a:r>
          </a:p>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Data contextualization </a:t>
            </a:r>
            <a:r>
              <a:rPr lang="en-US" sz="1400">
                <a:ln w="3175">
                  <a:noFill/>
                </a:ln>
                <a:solidFill>
                  <a:srgbClr val="FFFFFF"/>
                </a:solidFill>
                <a:cs typeface="Segoe UI"/>
              </a:rPr>
              <a:t>allows customers to describe the domain and metadata associated with the derived and raw signals from assets and devices.</a:t>
            </a:r>
            <a:endParaRPr lang="en-US" sz="1400">
              <a:ln w="3175">
                <a:noFill/>
              </a:ln>
              <a:solidFill>
                <a:srgbClr val="FFFFFF"/>
              </a:solidFill>
              <a:latin typeface="Segoe UI"/>
              <a:cs typeface="Segoe UI"/>
            </a:endParaRPr>
          </a:p>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Flexible data platform that allows customers to take data stored in open-source Apache Parquet </a:t>
            </a:r>
            <a:r>
              <a:rPr lang="en-US" sz="1400">
                <a:ln w="3175">
                  <a:noFill/>
                </a:ln>
                <a:cs typeface="Segoe UI"/>
              </a:rPr>
              <a:t>to other advanced data analytics solutions such as Spark, Databricks, machine learning, and AI</a:t>
            </a:r>
          </a:p>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Rich query APIs and user experience </a:t>
            </a:r>
            <a:r>
              <a:rPr lang="en-US" sz="1400">
                <a:ln w="3175">
                  <a:noFill/>
                </a:ln>
                <a:cs typeface="Segoe UI"/>
              </a:rPr>
              <a:t>to support signal reconstruction for missing data, reduction operations, discrete signal processing, scatter plots, and time shifting of time series signals for in-depth analysis</a:t>
            </a:r>
            <a:r>
              <a:rPr lang="en-US" sz="1400" strike="sngStrike">
                <a:ln w="3175">
                  <a:noFill/>
                </a:ln>
                <a:cs typeface="Segoe UI"/>
              </a:rPr>
              <a:t>.</a:t>
            </a:r>
            <a:r>
              <a:rPr lang="en-US" sz="1400">
                <a:ln w="3175">
                  <a:noFill/>
                </a:ln>
                <a:cs typeface="Segoe UI"/>
              </a:rPr>
              <a:t> </a:t>
            </a:r>
          </a:p>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Enterprise-grade scale and performance </a:t>
            </a:r>
            <a:r>
              <a:rPr lang="en-US" sz="1400">
                <a:ln w="3175">
                  <a:noFill/>
                </a:ln>
                <a:cs typeface="Segoe UI"/>
              </a:rPr>
              <a:t>at all layers of the solution to support customers’ industrial IoT solution needs</a:t>
            </a:r>
          </a:p>
          <a:p>
            <a:pPr marL="174625" indent="-174625" defTabSz="913434">
              <a:spcBef>
                <a:spcPct val="0"/>
              </a:spcBef>
              <a:spcAft>
                <a:spcPts val="1800"/>
              </a:spcAft>
              <a:buClr>
                <a:schemeClr val="accent5"/>
              </a:buClr>
              <a:buFont typeface="Arial" panose="020B0604020202020204" pitchFamily="34" charset="0"/>
              <a:buChar char="•"/>
              <a:defRPr/>
            </a:pPr>
            <a:r>
              <a:rPr lang="en-US" sz="1400">
                <a:ln w="3175">
                  <a:noFill/>
                </a:ln>
                <a:solidFill>
                  <a:schemeClr val="accent5"/>
                </a:solidFill>
                <a:latin typeface="+mj-lt"/>
                <a:cs typeface="Segoe UI"/>
              </a:rPr>
              <a:t>Rich extensibility through powerful connectors</a:t>
            </a:r>
            <a:r>
              <a:rPr lang="en-US" sz="1400">
                <a:ln w="3175">
                  <a:noFill/>
                </a:ln>
                <a:cs typeface="Segoe UI"/>
              </a:rPr>
              <a:t> enables customers to take their time series data and consume them with other business systems. </a:t>
            </a:r>
          </a:p>
        </p:txBody>
      </p:sp>
      <p:grpSp>
        <p:nvGrpSpPr>
          <p:cNvPr id="5" name="Group 4">
            <a:extLst>
              <a:ext uri="{FF2B5EF4-FFF2-40B4-BE49-F238E27FC236}">
                <a16:creationId xmlns:a16="http://schemas.microsoft.com/office/drawing/2014/main" id="{29B5D938-ADFA-4925-BFFF-65AB4A78600B}"/>
              </a:ext>
            </a:extLst>
          </p:cNvPr>
          <p:cNvGrpSpPr/>
          <p:nvPr/>
        </p:nvGrpSpPr>
        <p:grpSpPr>
          <a:xfrm>
            <a:off x="6911788" y="428563"/>
            <a:ext cx="4878005" cy="5993658"/>
            <a:chOff x="7730253" y="1135005"/>
            <a:chExt cx="3430806" cy="4215469"/>
          </a:xfrm>
        </p:grpSpPr>
        <p:pic>
          <p:nvPicPr>
            <p:cNvPr id="3" name="Picture 2">
              <a:extLst>
                <a:ext uri="{FF2B5EF4-FFF2-40B4-BE49-F238E27FC236}">
                  <a16:creationId xmlns:a16="http://schemas.microsoft.com/office/drawing/2014/main" id="{43A34DB9-E404-4ABD-B67A-23344CCF2C06}"/>
                </a:ext>
              </a:extLst>
            </p:cNvPr>
            <p:cNvPicPr>
              <a:picLocks noChangeAspect="1"/>
            </p:cNvPicPr>
            <p:nvPr/>
          </p:nvPicPr>
          <p:blipFill>
            <a:blip r:embed="rId3"/>
            <a:stretch>
              <a:fillRect/>
            </a:stretch>
          </p:blipFill>
          <p:spPr>
            <a:xfrm>
              <a:off x="7730253" y="1135005"/>
              <a:ext cx="3430806" cy="1931630"/>
            </a:xfrm>
            <a:prstGeom prst="rect">
              <a:avLst/>
            </a:prstGeom>
            <a:ln>
              <a:solidFill>
                <a:schemeClr val="tx1">
                  <a:lumMod val="75000"/>
                </a:schemeClr>
              </a:solidFill>
            </a:ln>
          </p:spPr>
        </p:pic>
        <p:pic>
          <p:nvPicPr>
            <p:cNvPr id="4" name="Picture 3">
              <a:extLst>
                <a:ext uri="{FF2B5EF4-FFF2-40B4-BE49-F238E27FC236}">
                  <a16:creationId xmlns:a16="http://schemas.microsoft.com/office/drawing/2014/main" id="{1A5A47AC-AE67-420E-A161-0718B7F1AB5B}"/>
                </a:ext>
              </a:extLst>
            </p:cNvPr>
            <p:cNvPicPr>
              <a:picLocks noChangeAspect="1"/>
            </p:cNvPicPr>
            <p:nvPr/>
          </p:nvPicPr>
          <p:blipFill>
            <a:blip r:embed="rId4"/>
            <a:stretch>
              <a:fillRect/>
            </a:stretch>
          </p:blipFill>
          <p:spPr>
            <a:xfrm>
              <a:off x="7730253" y="3429000"/>
              <a:ext cx="3430806" cy="1921474"/>
            </a:xfrm>
            <a:prstGeom prst="rect">
              <a:avLst/>
            </a:prstGeom>
            <a:ln>
              <a:solidFill>
                <a:schemeClr val="tx1">
                  <a:lumMod val="75000"/>
                </a:schemeClr>
              </a:solidFill>
            </a:ln>
          </p:spPr>
        </p:pic>
      </p:grpSp>
      <p:sp>
        <p:nvSpPr>
          <p:cNvPr id="9" name="Title 1">
            <a:extLst>
              <a:ext uri="{FF2B5EF4-FFF2-40B4-BE49-F238E27FC236}">
                <a16:creationId xmlns:a16="http://schemas.microsoft.com/office/drawing/2014/main" id="{376E1FE5-5F08-4BBC-AF83-80A11F400262}"/>
              </a:ext>
            </a:extLst>
          </p:cNvPr>
          <p:cNvSpPr txBox="1">
            <a:spLocks/>
          </p:cNvSpPr>
          <p:nvPr/>
        </p:nvSpPr>
        <p:spPr>
          <a:xfrm>
            <a:off x="455994" y="786634"/>
            <a:ext cx="10354347" cy="24622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a:solidFill>
                  <a:schemeClr val="accent5"/>
                </a:solidFill>
              </a:rPr>
              <a:t>Key capabilities </a:t>
            </a:r>
          </a:p>
        </p:txBody>
      </p:sp>
    </p:spTree>
    <p:extLst>
      <p:ext uri="{BB962C8B-B14F-4D97-AF65-F5344CB8AC3E}">
        <p14:creationId xmlns:p14="http://schemas.microsoft.com/office/powerpoint/2010/main" val="455622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2.08333E-7 -1.48148E-6 L 2.08333E-7 0.01898 " pathEditMode="relative" rAng="0" ptsTypes="AA">
                                      <p:cBhvr>
                                        <p:cTn id="9" dur="700" spd="-100000" fill="hold"/>
                                        <p:tgtEl>
                                          <p:spTgt spid="28"/>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50"/>
                                  </p:stCondLst>
                                  <p:childTnLst>
                                    <p:animMotion origin="layout" path="M -1.25E-6 3.33333E-6 L -1.25E-6 0.01898 " pathEditMode="relative" rAng="0" ptsTypes="AA">
                                      <p:cBhvr>
                                        <p:cTn id="14" dur="700" spd="-100000" fill="hold"/>
                                        <p:tgtEl>
                                          <p:spTgt spid="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3" name="Connector: Elbow 802">
            <a:extLst>
              <a:ext uri="{FF2B5EF4-FFF2-40B4-BE49-F238E27FC236}">
                <a16:creationId xmlns:a16="http://schemas.microsoft.com/office/drawing/2014/main" id="{A3650CF6-33CD-4981-9044-C2ECBCB76BC5}"/>
              </a:ext>
            </a:extLst>
          </p:cNvPr>
          <p:cNvCxnSpPr>
            <a:cxnSpLocks/>
            <a:endCxn id="694" idx="3"/>
          </p:cNvCxnSpPr>
          <p:nvPr/>
        </p:nvCxnSpPr>
        <p:spPr>
          <a:xfrm rot="10800000" flipV="1">
            <a:off x="5864877" y="2467940"/>
            <a:ext cx="3185861" cy="1014409"/>
          </a:xfrm>
          <a:prstGeom prst="bentConnector3">
            <a:avLst>
              <a:gd name="adj1" fmla="val 75773"/>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sp>
        <p:nvSpPr>
          <p:cNvPr id="689" name="Rectangle 688">
            <a:extLst>
              <a:ext uri="{FF2B5EF4-FFF2-40B4-BE49-F238E27FC236}">
                <a16:creationId xmlns:a16="http://schemas.microsoft.com/office/drawing/2014/main" id="{CFFBF892-5B46-4924-96A0-80EC5F074E20}"/>
              </a:ext>
            </a:extLst>
          </p:cNvPr>
          <p:cNvSpPr/>
          <p:nvPr/>
        </p:nvSpPr>
        <p:spPr bwMode="auto">
          <a:xfrm>
            <a:off x="5703707"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4" name="Rectangle 693">
            <a:extLst>
              <a:ext uri="{FF2B5EF4-FFF2-40B4-BE49-F238E27FC236}">
                <a16:creationId xmlns:a16="http://schemas.microsoft.com/office/drawing/2014/main" id="{FA6A3D9F-AA5A-45B1-ADC6-339ADD47D046}"/>
              </a:ext>
            </a:extLst>
          </p:cNvPr>
          <p:cNvSpPr/>
          <p:nvPr/>
        </p:nvSpPr>
        <p:spPr bwMode="auto">
          <a:xfrm>
            <a:off x="5703707" y="340176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6" name="Rectangle 695">
            <a:extLst>
              <a:ext uri="{FF2B5EF4-FFF2-40B4-BE49-F238E27FC236}">
                <a16:creationId xmlns:a16="http://schemas.microsoft.com/office/drawing/2014/main" id="{CAA738ED-0EEA-4EA8-8FA4-EDC7311380AB}"/>
              </a:ext>
            </a:extLst>
          </p:cNvPr>
          <p:cNvSpPr/>
          <p:nvPr/>
        </p:nvSpPr>
        <p:spPr bwMode="auto">
          <a:xfrm>
            <a:off x="7844728" y="5033504"/>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7" name="Rectangle 696">
            <a:extLst>
              <a:ext uri="{FF2B5EF4-FFF2-40B4-BE49-F238E27FC236}">
                <a16:creationId xmlns:a16="http://schemas.microsoft.com/office/drawing/2014/main" id="{1AD8FEF7-DCF7-47A9-815A-0326A77D0E63}"/>
              </a:ext>
            </a:extLst>
          </p:cNvPr>
          <p:cNvSpPr/>
          <p:nvPr/>
        </p:nvSpPr>
        <p:spPr bwMode="auto">
          <a:xfrm>
            <a:off x="7349455" y="5033504"/>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1" name="Rectangle 700">
            <a:extLst>
              <a:ext uri="{FF2B5EF4-FFF2-40B4-BE49-F238E27FC236}">
                <a16:creationId xmlns:a16="http://schemas.microsoft.com/office/drawing/2014/main" id="{4EB47F18-7CD9-4272-AC6F-AC7EAAB34E3F}"/>
              </a:ext>
            </a:extLst>
          </p:cNvPr>
          <p:cNvSpPr/>
          <p:nvPr/>
        </p:nvSpPr>
        <p:spPr bwMode="auto">
          <a:xfrm>
            <a:off x="10535230" y="4099684"/>
            <a:ext cx="400822" cy="400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6" name="Rectangle 715">
            <a:extLst>
              <a:ext uri="{FF2B5EF4-FFF2-40B4-BE49-F238E27FC236}">
                <a16:creationId xmlns:a16="http://schemas.microsoft.com/office/drawing/2014/main" id="{1D07C95D-721E-4BD3-9D93-80F89C7C068E}"/>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err="1">
              <a:solidFill>
                <a:schemeClr val="tx1"/>
              </a:solidFill>
            </a:endParaRPr>
          </a:p>
        </p:txBody>
      </p:sp>
      <p:sp>
        <p:nvSpPr>
          <p:cNvPr id="717" name="TextBox 716">
            <a:extLst>
              <a:ext uri="{FF2B5EF4-FFF2-40B4-BE49-F238E27FC236}">
                <a16:creationId xmlns:a16="http://schemas.microsoft.com/office/drawing/2014/main" id="{5FB25635-E79A-4DD0-9E62-FEF6B14B18BC}"/>
              </a:ext>
            </a:extLst>
          </p:cNvPr>
          <p:cNvSpPr txBox="1"/>
          <p:nvPr/>
        </p:nvSpPr>
        <p:spPr>
          <a:xfrm>
            <a:off x="6726426" y="6361455"/>
            <a:ext cx="1587036" cy="153888"/>
          </a:xfrm>
          <a:prstGeom prst="rect">
            <a:avLst/>
          </a:prstGeom>
          <a:noFill/>
        </p:spPr>
        <p:txBody>
          <a:bodyPr wrap="square" lIns="0" tIns="0" rIns="0" bIns="0" rtlCol="0">
            <a:spAutoFit/>
          </a:bodyPr>
          <a:lstStyle/>
          <a:p>
            <a:r>
              <a:rPr lang="en-US" sz="1000"/>
              <a:t>Timeseries data</a:t>
            </a:r>
          </a:p>
        </p:txBody>
      </p:sp>
      <p:sp>
        <p:nvSpPr>
          <p:cNvPr id="718" name="TextBox 717">
            <a:extLst>
              <a:ext uri="{FF2B5EF4-FFF2-40B4-BE49-F238E27FC236}">
                <a16:creationId xmlns:a16="http://schemas.microsoft.com/office/drawing/2014/main" id="{BFA458E6-118E-49D8-8C60-FF9531AC42FB}"/>
              </a:ext>
            </a:extLst>
          </p:cNvPr>
          <p:cNvSpPr txBox="1"/>
          <p:nvPr/>
        </p:nvSpPr>
        <p:spPr>
          <a:xfrm>
            <a:off x="8458967" y="6361455"/>
            <a:ext cx="1587036" cy="153888"/>
          </a:xfrm>
          <a:prstGeom prst="rect">
            <a:avLst/>
          </a:prstGeom>
          <a:noFill/>
        </p:spPr>
        <p:txBody>
          <a:bodyPr wrap="square" lIns="0" tIns="0" rIns="0" bIns="0" rtlCol="0">
            <a:spAutoFit/>
          </a:bodyPr>
          <a:lstStyle/>
          <a:p>
            <a:r>
              <a:rPr lang="en-US" sz="1000"/>
              <a:t>API requests/returns</a:t>
            </a:r>
          </a:p>
        </p:txBody>
      </p:sp>
      <p:sp>
        <p:nvSpPr>
          <p:cNvPr id="719" name="TextBox 718">
            <a:extLst>
              <a:ext uri="{FF2B5EF4-FFF2-40B4-BE49-F238E27FC236}">
                <a16:creationId xmlns:a16="http://schemas.microsoft.com/office/drawing/2014/main" id="{0E263E7C-2F41-4E66-8D25-0FE2D3EB2F64}"/>
              </a:ext>
            </a:extLst>
          </p:cNvPr>
          <p:cNvSpPr txBox="1"/>
          <p:nvPr/>
        </p:nvSpPr>
        <p:spPr>
          <a:xfrm>
            <a:off x="10530988" y="6361455"/>
            <a:ext cx="1587036" cy="153888"/>
          </a:xfrm>
          <a:prstGeom prst="rect">
            <a:avLst/>
          </a:prstGeom>
          <a:noFill/>
        </p:spPr>
        <p:txBody>
          <a:bodyPr wrap="square" lIns="0" tIns="0" rIns="0" bIns="0" rtlCol="0">
            <a:spAutoFit/>
          </a:bodyPr>
          <a:lstStyle/>
          <a:p>
            <a:r>
              <a:rPr lang="en-US" sz="1000"/>
              <a:t>AI/ML workflow</a:t>
            </a:r>
          </a:p>
        </p:txBody>
      </p:sp>
      <p:grpSp>
        <p:nvGrpSpPr>
          <p:cNvPr id="18" name="Group 17">
            <a:extLst>
              <a:ext uri="{FF2B5EF4-FFF2-40B4-BE49-F238E27FC236}">
                <a16:creationId xmlns:a16="http://schemas.microsoft.com/office/drawing/2014/main" id="{28D583C1-C4E7-DD44-910B-B5089041E7E3}"/>
              </a:ext>
            </a:extLst>
          </p:cNvPr>
          <p:cNvGrpSpPr/>
          <p:nvPr/>
        </p:nvGrpSpPr>
        <p:grpSpPr>
          <a:xfrm>
            <a:off x="6912935" y="2734634"/>
            <a:ext cx="1556050" cy="1814514"/>
            <a:chOff x="6912935" y="2734634"/>
            <a:chExt cx="1556050" cy="1814514"/>
          </a:xfrm>
        </p:grpSpPr>
        <p:sp>
          <p:nvSpPr>
            <p:cNvPr id="700" name="Rectangle 699">
              <a:extLst>
                <a:ext uri="{FF2B5EF4-FFF2-40B4-BE49-F238E27FC236}">
                  <a16:creationId xmlns:a16="http://schemas.microsoft.com/office/drawing/2014/main" id="{F8A530C1-44B3-47B7-94D6-0EF37E990A2B}"/>
                </a:ext>
              </a:extLst>
            </p:cNvPr>
            <p:cNvSpPr/>
            <p:nvPr/>
          </p:nvSpPr>
          <p:spPr bwMode="auto">
            <a:xfrm>
              <a:off x="8017272"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27" name="Group 726">
              <a:extLst>
                <a:ext uri="{FF2B5EF4-FFF2-40B4-BE49-F238E27FC236}">
                  <a16:creationId xmlns:a16="http://schemas.microsoft.com/office/drawing/2014/main" id="{A4DE149B-0D65-4867-9971-3058D4753AB8}"/>
                </a:ext>
              </a:extLst>
            </p:cNvPr>
            <p:cNvGrpSpPr/>
            <p:nvPr/>
          </p:nvGrpSpPr>
          <p:grpSpPr>
            <a:xfrm>
              <a:off x="7264352" y="3176902"/>
              <a:ext cx="853216" cy="1372246"/>
              <a:chOff x="7172802" y="3508888"/>
              <a:chExt cx="853216" cy="1372246"/>
            </a:xfrm>
          </p:grpSpPr>
          <p:sp>
            <p:nvSpPr>
              <p:cNvPr id="728" name="Freeform: Shape 727">
                <a:extLst>
                  <a:ext uri="{FF2B5EF4-FFF2-40B4-BE49-F238E27FC236}">
                    <a16:creationId xmlns:a16="http://schemas.microsoft.com/office/drawing/2014/main" id="{CA7B1D57-1797-42D8-AFB4-7D18919736D9}"/>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29" name="Group 728">
                <a:extLst>
                  <a:ext uri="{FF2B5EF4-FFF2-40B4-BE49-F238E27FC236}">
                    <a16:creationId xmlns:a16="http://schemas.microsoft.com/office/drawing/2014/main" id="{9D9C9F2D-EDB0-459B-8A5F-F1930419AFA3}"/>
                  </a:ext>
                </a:extLst>
              </p:cNvPr>
              <p:cNvGrpSpPr/>
              <p:nvPr/>
            </p:nvGrpSpPr>
            <p:grpSpPr>
              <a:xfrm>
                <a:off x="7172802" y="3508888"/>
                <a:ext cx="853216" cy="1372246"/>
                <a:chOff x="7551470" y="2878314"/>
                <a:chExt cx="775651" cy="1247496"/>
              </a:xfrm>
              <a:solidFill>
                <a:schemeClr val="bg1"/>
              </a:solidFill>
            </p:grpSpPr>
            <p:sp>
              <p:nvSpPr>
                <p:cNvPr id="730" name="Freeform: Shape 308">
                  <a:extLst>
                    <a:ext uri="{FF2B5EF4-FFF2-40B4-BE49-F238E27FC236}">
                      <a16:creationId xmlns:a16="http://schemas.microsoft.com/office/drawing/2014/main" id="{EF5EB859-7E3C-4761-BB9B-4534019B8284}"/>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nvGrpSpPr>
                <p:cNvPr id="731" name="Group 730">
                  <a:extLst>
                    <a:ext uri="{FF2B5EF4-FFF2-40B4-BE49-F238E27FC236}">
                      <a16:creationId xmlns:a16="http://schemas.microsoft.com/office/drawing/2014/main" id="{74EA90FB-BBFD-4EE4-8E05-1E736AD11EBA}"/>
                    </a:ext>
                  </a:extLst>
                </p:cNvPr>
                <p:cNvGrpSpPr/>
                <p:nvPr/>
              </p:nvGrpSpPr>
              <p:grpSpPr>
                <a:xfrm>
                  <a:off x="7621836" y="2878314"/>
                  <a:ext cx="593389" cy="533513"/>
                  <a:chOff x="665019" y="3039690"/>
                  <a:chExt cx="542084" cy="536126"/>
                </a:xfrm>
                <a:grpFill/>
              </p:grpSpPr>
              <p:sp>
                <p:nvSpPr>
                  <p:cNvPr id="732" name="Freeform: Shape 339">
                    <a:extLst>
                      <a:ext uri="{FF2B5EF4-FFF2-40B4-BE49-F238E27FC236}">
                        <a16:creationId xmlns:a16="http://schemas.microsoft.com/office/drawing/2014/main" id="{E014896C-10D0-456E-BC1D-199AE429C825}"/>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3" name="Freeform: Shape 340">
                    <a:extLst>
                      <a:ext uri="{FF2B5EF4-FFF2-40B4-BE49-F238E27FC236}">
                        <a16:creationId xmlns:a16="http://schemas.microsoft.com/office/drawing/2014/main" id="{58BDAE6F-3900-495F-809E-5CD3B499966C}"/>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4" name="Freeform: Shape 341">
                    <a:extLst>
                      <a:ext uri="{FF2B5EF4-FFF2-40B4-BE49-F238E27FC236}">
                        <a16:creationId xmlns:a16="http://schemas.microsoft.com/office/drawing/2014/main" id="{0F37A010-84B1-4746-923F-2AD6D2FD9C15}"/>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sp>
          <p:nvSpPr>
            <p:cNvPr id="735" name="Rectangle 734">
              <a:extLst>
                <a:ext uri="{FF2B5EF4-FFF2-40B4-BE49-F238E27FC236}">
                  <a16:creationId xmlns:a16="http://schemas.microsoft.com/office/drawing/2014/main" id="{087244F4-729E-4050-A6D8-23AE9E070B7D}"/>
                </a:ext>
              </a:extLst>
            </p:cNvPr>
            <p:cNvSpPr/>
            <p:nvPr/>
          </p:nvSpPr>
          <p:spPr bwMode="auto">
            <a:xfrm>
              <a:off x="6912935" y="2734634"/>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50">
                  <a:latin typeface="+mj-lt"/>
                </a:rPr>
                <a:t>Time Series </a:t>
              </a:r>
              <a:br>
                <a:rPr lang="en-US" sz="1050">
                  <a:latin typeface="+mj-lt"/>
                </a:rPr>
              </a:br>
              <a:r>
                <a:rPr lang="en-US" sz="1050">
                  <a:latin typeface="+mj-lt"/>
                </a:rPr>
                <a:t>Model</a:t>
              </a:r>
            </a:p>
          </p:txBody>
        </p:sp>
      </p:grpSp>
      <p:cxnSp>
        <p:nvCxnSpPr>
          <p:cNvPr id="785" name="Straight Connector 784">
            <a:extLst>
              <a:ext uri="{FF2B5EF4-FFF2-40B4-BE49-F238E27FC236}">
                <a16:creationId xmlns:a16="http://schemas.microsoft.com/office/drawing/2014/main" id="{B63A6DB8-27D3-4A0A-982A-6BF808C5A6B7}"/>
              </a:ext>
            </a:extLst>
          </p:cNvPr>
          <p:cNvCxnSpPr/>
          <p:nvPr/>
        </p:nvCxnSpPr>
        <p:spPr>
          <a:xfrm>
            <a:off x="6313117" y="6438798"/>
            <a:ext cx="340242" cy="0"/>
          </a:xfrm>
          <a:prstGeom prst="line">
            <a:avLst/>
          </a:prstGeom>
          <a:ln w="28575">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FC2CDE3E-3CDB-48DC-9CEB-AE503E9BC4C0}"/>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98" name="Connector: Elbow 797">
            <a:extLst>
              <a:ext uri="{FF2B5EF4-FFF2-40B4-BE49-F238E27FC236}">
                <a16:creationId xmlns:a16="http://schemas.microsoft.com/office/drawing/2014/main" id="{4EADA5A8-5163-436F-9647-BA5E1CDD15DC}"/>
              </a:ext>
            </a:extLst>
          </p:cNvPr>
          <p:cNvCxnSpPr>
            <a:cxnSpLocks/>
            <a:stCxn id="700" idx="3"/>
            <a:endCxn id="788" idx="2"/>
          </p:cNvCxnSpPr>
          <p:nvPr/>
        </p:nvCxnSpPr>
        <p:spPr>
          <a:xfrm flipV="1">
            <a:off x="8178441" y="3133585"/>
            <a:ext cx="907339" cy="1084621"/>
          </a:xfrm>
          <a:prstGeom prst="bentConnector2">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044E94B1-0F55-4B49-B821-4E7AFD2772DD}"/>
              </a:ext>
            </a:extLst>
          </p:cNvPr>
          <p:cNvCxnSpPr>
            <a:cxnSpLocks/>
          </p:cNvCxnSpPr>
          <p:nvPr/>
        </p:nvCxnSpPr>
        <p:spPr>
          <a:xfrm flipV="1">
            <a:off x="7684740" y="4613673"/>
            <a:ext cx="0" cy="176913"/>
          </a:xfrm>
          <a:prstGeom prst="straightConnector1">
            <a:avLst/>
          </a:prstGeom>
          <a:ln w="12700">
            <a:solidFill>
              <a:schemeClr val="accent5"/>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E6FDD80D-0206-4AE4-B3D5-4F2937CDA81F}"/>
              </a:ext>
            </a:extLst>
          </p:cNvPr>
          <p:cNvCxnSpPr/>
          <p:nvPr/>
        </p:nvCxnSpPr>
        <p:spPr>
          <a:xfrm>
            <a:off x="10117679" y="6438798"/>
            <a:ext cx="340242" cy="0"/>
          </a:xfrm>
          <a:prstGeom prst="line">
            <a:avLst/>
          </a:prstGeom>
          <a:ln w="28575">
            <a:solidFill>
              <a:schemeClr val="accent5"/>
            </a:solidFill>
            <a:prstDash val="soli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86561BA-CF3F-1240-893F-DE3E6C139C3D}"/>
              </a:ext>
            </a:extLst>
          </p:cNvPr>
          <p:cNvGrpSpPr/>
          <p:nvPr/>
        </p:nvGrpSpPr>
        <p:grpSpPr>
          <a:xfrm>
            <a:off x="8005897" y="2467941"/>
            <a:ext cx="2742888" cy="2824265"/>
            <a:chOff x="8005897" y="2467941"/>
            <a:chExt cx="2742888" cy="2824265"/>
          </a:xfrm>
        </p:grpSpPr>
        <p:cxnSp>
          <p:nvCxnSpPr>
            <p:cNvPr id="799" name="Connector: Elbow 798">
              <a:extLst>
                <a:ext uri="{FF2B5EF4-FFF2-40B4-BE49-F238E27FC236}">
                  <a16:creationId xmlns:a16="http://schemas.microsoft.com/office/drawing/2014/main" id="{F8D5A7E4-A228-42FC-8DEC-399BFD437944}"/>
                </a:ext>
              </a:extLst>
            </p:cNvPr>
            <p:cNvCxnSpPr>
              <a:cxnSpLocks/>
              <a:stCxn id="797" idx="0"/>
            </p:cNvCxnSpPr>
            <p:nvPr/>
          </p:nvCxnSpPr>
          <p:spPr>
            <a:xfrm rot="16200000" flipV="1">
              <a:off x="9956116" y="1941965"/>
              <a:ext cx="266693" cy="1318645"/>
            </a:xfrm>
            <a:prstGeom prst="bentConnector2">
              <a:avLst/>
            </a:prstGeom>
            <a:ln w="12700">
              <a:solidFill>
                <a:schemeClr val="accent4"/>
              </a:solidFill>
              <a:prstDash val="solid"/>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EBF3492-2692-6D48-ACE1-5ADA80AD2438}"/>
                </a:ext>
              </a:extLst>
            </p:cNvPr>
            <p:cNvGrpSpPr/>
            <p:nvPr/>
          </p:nvGrpSpPr>
          <p:grpSpPr>
            <a:xfrm>
              <a:off x="8005897" y="4500506"/>
              <a:ext cx="2729744" cy="791700"/>
              <a:chOff x="8005897" y="4500506"/>
              <a:chExt cx="2729744" cy="791700"/>
            </a:xfrm>
          </p:grpSpPr>
          <p:cxnSp>
            <p:nvCxnSpPr>
              <p:cNvPr id="796" name="Connector: Elbow 795">
                <a:extLst>
                  <a:ext uri="{FF2B5EF4-FFF2-40B4-BE49-F238E27FC236}">
                    <a16:creationId xmlns:a16="http://schemas.microsoft.com/office/drawing/2014/main" id="{B7E44D17-450A-4845-AA91-B61FC1F1F60C}"/>
                  </a:ext>
                </a:extLst>
              </p:cNvPr>
              <p:cNvCxnSpPr>
                <a:cxnSpLocks/>
                <a:stCxn id="696" idx="3"/>
                <a:endCxn id="701" idx="2"/>
              </p:cNvCxnSpPr>
              <p:nvPr/>
            </p:nvCxnSpPr>
            <p:spPr>
              <a:xfrm flipV="1">
                <a:off x="8005897" y="4500506"/>
                <a:ext cx="2729744" cy="613583"/>
              </a:xfrm>
              <a:prstGeom prst="bentConnector2">
                <a:avLst/>
              </a:prstGeom>
              <a:ln w="12700">
                <a:solidFill>
                  <a:schemeClr val="accent4"/>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05" name="Group 804">
                <a:extLst>
                  <a:ext uri="{FF2B5EF4-FFF2-40B4-BE49-F238E27FC236}">
                    <a16:creationId xmlns:a16="http://schemas.microsoft.com/office/drawing/2014/main" id="{0319C6C0-3A80-42A9-95A5-8ABB513FF36F}"/>
                  </a:ext>
                </a:extLst>
              </p:cNvPr>
              <p:cNvGrpSpPr/>
              <p:nvPr/>
            </p:nvGrpSpPr>
            <p:grpSpPr>
              <a:xfrm>
                <a:off x="8903545" y="4924332"/>
                <a:ext cx="367874" cy="367874"/>
                <a:chOff x="9265140" y="6026013"/>
                <a:chExt cx="597408" cy="597408"/>
              </a:xfrm>
            </p:grpSpPr>
            <p:sp>
              <p:nvSpPr>
                <p:cNvPr id="806" name="Oval 805">
                  <a:extLst>
                    <a:ext uri="{FF2B5EF4-FFF2-40B4-BE49-F238E27FC236}">
                      <a16:creationId xmlns:a16="http://schemas.microsoft.com/office/drawing/2014/main" id="{617F3E38-D554-4F5E-BF8F-103D8EF7101C}"/>
                    </a:ext>
                  </a:extLst>
                </p:cNvPr>
                <p:cNvSpPr/>
                <p:nvPr/>
              </p:nvSpPr>
              <p:spPr bwMode="auto">
                <a:xfrm>
                  <a:off x="9265140" y="6026013"/>
                  <a:ext cx="597408" cy="597408"/>
                </a:xfrm>
                <a:prstGeom prst="ellipse">
                  <a:avLst/>
                </a:prstGeom>
                <a:solidFill>
                  <a:schemeClr val="bg1"/>
                </a:solidFill>
                <a:ln w="12700">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7" name="arrow_11" title="Icon of a circle made of two curved arrows">
                  <a:extLst>
                    <a:ext uri="{FF2B5EF4-FFF2-40B4-BE49-F238E27FC236}">
                      <a16:creationId xmlns:a16="http://schemas.microsoft.com/office/drawing/2014/main" id="{F126ADA2-F2F3-4E8A-9454-920648FE02BE}"/>
                    </a:ext>
                  </a:extLst>
                </p:cNvPr>
                <p:cNvSpPr>
                  <a:spLocks noChangeAspect="1" noEditPoints="1"/>
                </p:cNvSpPr>
                <p:nvPr/>
              </p:nvSpPr>
              <p:spPr bwMode="auto">
                <a:xfrm>
                  <a:off x="9406339" y="6173051"/>
                  <a:ext cx="306780" cy="3204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bg2"/>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16" name="Group 15">
            <a:extLst>
              <a:ext uri="{FF2B5EF4-FFF2-40B4-BE49-F238E27FC236}">
                <a16:creationId xmlns:a16="http://schemas.microsoft.com/office/drawing/2014/main" id="{7502B212-381F-9A44-9959-F04DB265E375}"/>
              </a:ext>
            </a:extLst>
          </p:cNvPr>
          <p:cNvGrpSpPr/>
          <p:nvPr/>
        </p:nvGrpSpPr>
        <p:grpSpPr>
          <a:xfrm>
            <a:off x="411479" y="5955277"/>
            <a:ext cx="11442593" cy="91440"/>
            <a:chOff x="411479" y="5955277"/>
            <a:chExt cx="11442593" cy="91440"/>
          </a:xfrm>
        </p:grpSpPr>
        <p:sp>
          <p:nvSpPr>
            <p:cNvPr id="692" name="Rectangle 691">
              <a:extLst>
                <a:ext uri="{FF2B5EF4-FFF2-40B4-BE49-F238E27FC236}">
                  <a16:creationId xmlns:a16="http://schemas.microsoft.com/office/drawing/2014/main" id="{DA16F583-D343-458B-A7C8-A6EDB471CCA9}"/>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4"/>
            </a:solidFill>
            <a:ln w="19050">
              <a:noFill/>
            </a:ln>
          </p:spPr>
          <p:txBody>
            <a:bodyPr wrap="square" lIns="102870" tIns="51435" rIns="205740" bIns="51435" anchor="ctr">
              <a:noAutofit/>
            </a:bodyPr>
            <a:lstStyle/>
            <a:p>
              <a:pPr defTabSz="1028503"/>
              <a:endParaRPr lang="en-US" sz="1400" b="1">
                <a:solidFill>
                  <a:srgbClr val="FFFFFF"/>
                </a:solidFill>
                <a:latin typeface="Segoe UI Semibold"/>
              </a:endParaRPr>
            </a:p>
          </p:txBody>
        </p:sp>
        <p:sp>
          <p:nvSpPr>
            <p:cNvPr id="693" name="Rectangle 692">
              <a:extLst>
                <a:ext uri="{FF2B5EF4-FFF2-40B4-BE49-F238E27FC236}">
                  <a16:creationId xmlns:a16="http://schemas.microsoft.com/office/drawing/2014/main" id="{9BFFE9CD-275A-4EC4-ACD0-2C87D7C301BA}"/>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bg2">
                <a:lumMod val="60000"/>
                <a:lumOff val="40000"/>
              </a:schemeClr>
            </a:solidFill>
            <a:ln w="19050">
              <a:noFill/>
            </a:ln>
          </p:spPr>
          <p:txBody>
            <a:bodyPr wrap="square" lIns="102870" tIns="51435" rIns="205740" bIns="51435" anchor="ctr">
              <a:noAutofit/>
            </a:bodyPr>
            <a:lstStyle/>
            <a:p>
              <a:pPr defTabSz="1028503"/>
              <a:endParaRPr lang="en-US" sz="1400" b="1">
                <a:solidFill>
                  <a:srgbClr val="FFFFFF"/>
                </a:solidFill>
                <a:latin typeface="Segoe UI Semibold"/>
              </a:endParaRPr>
            </a:p>
          </p:txBody>
        </p:sp>
        <p:sp>
          <p:nvSpPr>
            <p:cNvPr id="818" name="Rectangle 817">
              <a:extLst>
                <a:ext uri="{FF2B5EF4-FFF2-40B4-BE49-F238E27FC236}">
                  <a16:creationId xmlns:a16="http://schemas.microsoft.com/office/drawing/2014/main" id="{3B0EC2DC-FC9C-4825-9887-59293056E928}"/>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4">
                <a:lumMod val="75000"/>
              </a:schemeClr>
            </a:solidFill>
            <a:ln w="19050">
              <a:noFill/>
            </a:ln>
          </p:spPr>
          <p:txBody>
            <a:bodyPr wrap="square" lIns="102870" tIns="51435" rIns="205740" bIns="51435" anchor="ctr">
              <a:noAutofit/>
            </a:bodyPr>
            <a:lstStyle/>
            <a:p>
              <a:pPr defTabSz="1028503"/>
              <a:endParaRPr lang="en-US" sz="1400" b="1">
                <a:solidFill>
                  <a:srgbClr val="FFFFFF"/>
                </a:solidFill>
                <a:latin typeface="Segoe UI Semibold"/>
              </a:endParaRPr>
            </a:p>
          </p:txBody>
        </p:sp>
        <p:sp>
          <p:nvSpPr>
            <p:cNvPr id="819" name="Rectangle 818">
              <a:extLst>
                <a:ext uri="{FF2B5EF4-FFF2-40B4-BE49-F238E27FC236}">
                  <a16:creationId xmlns:a16="http://schemas.microsoft.com/office/drawing/2014/main" id="{C2E73626-83F5-4AC8-BBD3-D3F1B882F594}"/>
                </a:ext>
                <a:ext uri="{C183D7F6-B498-43B3-948B-1728B52AA6E4}">
                  <adec:decorative xmlns:adec="http://schemas.microsoft.com/office/drawing/2017/decorative" val="1"/>
                </a:ext>
              </a:extLst>
            </p:cNvPr>
            <p:cNvSpPr/>
            <p:nvPr/>
          </p:nvSpPr>
          <p:spPr>
            <a:xfrm>
              <a:off x="8735170" y="5955277"/>
              <a:ext cx="3118902" cy="91440"/>
            </a:xfrm>
            <a:prstGeom prst="rect">
              <a:avLst/>
            </a:prstGeom>
            <a:solidFill>
              <a:schemeClr val="accent5"/>
            </a:solidFill>
            <a:ln w="19050">
              <a:noFill/>
            </a:ln>
          </p:spPr>
          <p:txBody>
            <a:bodyPr wrap="square" lIns="102870" tIns="51435" rIns="205740" bIns="51435" anchor="ctr">
              <a:noAutofit/>
            </a:bodyPr>
            <a:lstStyle/>
            <a:p>
              <a:pPr defTabSz="1028503"/>
              <a:endParaRPr lang="en-US" sz="1400" b="1">
                <a:solidFill>
                  <a:srgbClr val="FFFFFF"/>
                </a:solidFill>
                <a:latin typeface="Segoe UI Semibold"/>
              </a:endParaRPr>
            </a:p>
          </p:txBody>
        </p:sp>
      </p:grpSp>
      <p:cxnSp>
        <p:nvCxnSpPr>
          <p:cNvPr id="829" name="Straight Arrow Connector 828">
            <a:extLst>
              <a:ext uri="{FF2B5EF4-FFF2-40B4-BE49-F238E27FC236}">
                <a16:creationId xmlns:a16="http://schemas.microsoft.com/office/drawing/2014/main" id="{D1234322-77A6-471D-B059-8D66834B91C3}"/>
              </a:ext>
            </a:extLst>
          </p:cNvPr>
          <p:cNvCxnSpPr>
            <a:cxnSpLocks/>
            <a:stCxn id="689" idx="3"/>
          </p:cNvCxnSpPr>
          <p:nvPr/>
        </p:nvCxnSpPr>
        <p:spPr>
          <a:xfrm>
            <a:off x="5864876" y="4218206"/>
            <a:ext cx="1326499" cy="0"/>
          </a:xfrm>
          <a:prstGeom prst="straightConnector1">
            <a:avLst/>
          </a:prstGeom>
          <a:ln w="12700">
            <a:solidFill>
              <a:schemeClr val="accent4"/>
            </a:solidFill>
            <a:prstDash val="solid"/>
            <a:headEnd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3491A1-5661-774F-972E-30E9C098E8E3}"/>
              </a:ext>
            </a:extLst>
          </p:cNvPr>
          <p:cNvGrpSpPr/>
          <p:nvPr/>
        </p:nvGrpSpPr>
        <p:grpSpPr>
          <a:xfrm>
            <a:off x="411479" y="1227755"/>
            <a:ext cx="11442592" cy="548640"/>
            <a:chOff x="411479" y="1227755"/>
            <a:chExt cx="11442592" cy="548640"/>
          </a:xfrm>
        </p:grpSpPr>
        <p:grpSp>
          <p:nvGrpSpPr>
            <p:cNvPr id="8" name="Group 7">
              <a:extLst>
                <a:ext uri="{FF2B5EF4-FFF2-40B4-BE49-F238E27FC236}">
                  <a16:creationId xmlns:a16="http://schemas.microsoft.com/office/drawing/2014/main" id="{0E159A1D-7FF2-AD4F-95BC-9533A2C12B7E}"/>
                </a:ext>
              </a:extLst>
            </p:cNvPr>
            <p:cNvGrpSpPr/>
            <p:nvPr/>
          </p:nvGrpSpPr>
          <p:grpSpPr>
            <a:xfrm>
              <a:off x="4414712" y="1227755"/>
              <a:ext cx="2225997" cy="548640"/>
              <a:chOff x="4414712" y="1227755"/>
              <a:chExt cx="2225997" cy="548640"/>
            </a:xfrm>
          </p:grpSpPr>
          <p:sp>
            <p:nvSpPr>
              <p:cNvPr id="690" name="Arrow: Chevron 689">
                <a:extLst>
                  <a:ext uri="{FF2B5EF4-FFF2-40B4-BE49-F238E27FC236}">
                    <a16:creationId xmlns:a16="http://schemas.microsoft.com/office/drawing/2014/main" id="{D9D1575B-E5CB-4148-B102-EE661420ABC8}"/>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4"/>
              </a:solidFill>
              <a:ln w="19050">
                <a:noFill/>
              </a:ln>
            </p:spPr>
            <p:txBody>
              <a:bodyPr wrap="square" lIns="102870" tIns="51435" rIns="205740" bIns="51435" anchor="ctr">
                <a:noAutofit/>
              </a:bodyPr>
              <a:lstStyle/>
              <a:p>
                <a:pPr defTabSz="1028503"/>
                <a:r>
                  <a:rPr lang="en-US" sz="1400" b="1">
                    <a:solidFill>
                      <a:srgbClr val="FFFFFF"/>
                    </a:solidFill>
                    <a:latin typeface="Segoe UI Semibold"/>
                  </a:rPr>
                  <a:t>Store</a:t>
                </a:r>
              </a:p>
            </p:txBody>
          </p:sp>
          <p:grpSp>
            <p:nvGrpSpPr>
              <p:cNvPr id="760" name="Group 759">
                <a:extLst>
                  <a:ext uri="{FF2B5EF4-FFF2-40B4-BE49-F238E27FC236}">
                    <a16:creationId xmlns:a16="http://schemas.microsoft.com/office/drawing/2014/main" id="{646EA3BD-E5C9-40BF-9A3D-34162C4E882C}"/>
                  </a:ext>
                </a:extLst>
              </p:cNvPr>
              <p:cNvGrpSpPr/>
              <p:nvPr/>
            </p:nvGrpSpPr>
            <p:grpSpPr>
              <a:xfrm>
                <a:off x="5253390" y="1227755"/>
                <a:ext cx="548640" cy="548640"/>
                <a:chOff x="4258502" y="2265815"/>
                <a:chExt cx="844109" cy="844111"/>
              </a:xfrm>
            </p:grpSpPr>
            <p:sp>
              <p:nvSpPr>
                <p:cNvPr id="761" name="Oval 760">
                  <a:extLst>
                    <a:ext uri="{FF2B5EF4-FFF2-40B4-BE49-F238E27FC236}">
                      <a16:creationId xmlns:a16="http://schemas.microsoft.com/office/drawing/2014/main" id="{68CEFE69-2A75-4DD5-A8FA-7476BFF621A8}"/>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tx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2" name="Database_EFC7" title="Icon of a cylinder">
                  <a:extLst>
                    <a:ext uri="{FF2B5EF4-FFF2-40B4-BE49-F238E27FC236}">
                      <a16:creationId xmlns:a16="http://schemas.microsoft.com/office/drawing/2014/main" id="{AD7ECB9F-40FB-4613-8BE3-D29BFCC0399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nvGrpSpPr>
            <p:cNvPr id="9" name="Group 8">
              <a:extLst>
                <a:ext uri="{FF2B5EF4-FFF2-40B4-BE49-F238E27FC236}">
                  <a16:creationId xmlns:a16="http://schemas.microsoft.com/office/drawing/2014/main" id="{C3252314-2249-AB45-AC5C-5A358CF71FD7}"/>
                </a:ext>
              </a:extLst>
            </p:cNvPr>
            <p:cNvGrpSpPr/>
            <p:nvPr/>
          </p:nvGrpSpPr>
          <p:grpSpPr>
            <a:xfrm>
              <a:off x="6566210" y="1227755"/>
              <a:ext cx="2225997" cy="548640"/>
              <a:chOff x="6566210" y="1227755"/>
              <a:chExt cx="2225997" cy="548640"/>
            </a:xfrm>
          </p:grpSpPr>
          <p:sp>
            <p:nvSpPr>
              <p:cNvPr id="691" name="Arrow: Chevron 690">
                <a:extLst>
                  <a:ext uri="{FF2B5EF4-FFF2-40B4-BE49-F238E27FC236}">
                    <a16:creationId xmlns:a16="http://schemas.microsoft.com/office/drawing/2014/main" id="{BDC07892-3895-4888-BD77-D0A010184D81}"/>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4">
                  <a:lumMod val="60000"/>
                  <a:lumOff val="40000"/>
                </a:schemeClr>
              </a:solidFill>
              <a:ln w="19050">
                <a:noFill/>
              </a:ln>
            </p:spPr>
            <p:txBody>
              <a:bodyPr wrap="square" lIns="102870" tIns="51435" rIns="205740" bIns="51435" anchor="ctr">
                <a:noAutofit/>
              </a:bodyPr>
              <a:lstStyle/>
              <a:p>
                <a:pPr defTabSz="1028503"/>
                <a:r>
                  <a:rPr lang="en-US" sz="1400" b="1">
                    <a:solidFill>
                      <a:srgbClr val="FFFFFF"/>
                    </a:solidFill>
                    <a:latin typeface="Segoe UI Semibold"/>
                  </a:rPr>
                  <a:t>Model</a:t>
                </a:r>
              </a:p>
            </p:txBody>
          </p:sp>
          <p:grpSp>
            <p:nvGrpSpPr>
              <p:cNvPr id="763" name="Group 762">
                <a:extLst>
                  <a:ext uri="{FF2B5EF4-FFF2-40B4-BE49-F238E27FC236}">
                    <a16:creationId xmlns:a16="http://schemas.microsoft.com/office/drawing/2014/main" id="{8042E404-AA38-47F2-B12C-BDA5CCFAB4C9}"/>
                  </a:ext>
                </a:extLst>
              </p:cNvPr>
              <p:cNvGrpSpPr/>
              <p:nvPr/>
            </p:nvGrpSpPr>
            <p:grpSpPr>
              <a:xfrm>
                <a:off x="7404888" y="1227755"/>
                <a:ext cx="548640" cy="548640"/>
                <a:chOff x="7089384" y="2265815"/>
                <a:chExt cx="844109" cy="844111"/>
              </a:xfrm>
            </p:grpSpPr>
            <p:sp>
              <p:nvSpPr>
                <p:cNvPr id="764" name="Oval 763">
                  <a:extLst>
                    <a:ext uri="{FF2B5EF4-FFF2-40B4-BE49-F238E27FC236}">
                      <a16:creationId xmlns:a16="http://schemas.microsoft.com/office/drawing/2014/main" id="{C626ECAF-8BDE-43F2-973D-73ED7305138A}"/>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tx1"/>
                </a:solidFill>
                <a:ln w="1905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764">
                  <a:extLst>
                    <a:ext uri="{FF2B5EF4-FFF2-40B4-BE49-F238E27FC236}">
                      <a16:creationId xmlns:a16="http://schemas.microsoft.com/office/drawing/2014/main" id="{E55F34C4-EC39-442C-AB79-5B4BB4BE4D58}"/>
                    </a:ext>
                  </a:extLst>
                </p:cNvPr>
                <p:cNvGrpSpPr/>
                <p:nvPr/>
              </p:nvGrpSpPr>
              <p:grpSpPr>
                <a:xfrm>
                  <a:off x="7256105" y="2422002"/>
                  <a:ext cx="510665" cy="466758"/>
                  <a:chOff x="665019" y="3030792"/>
                  <a:chExt cx="542084" cy="545024"/>
                </a:xfrm>
              </p:grpSpPr>
              <p:sp>
                <p:nvSpPr>
                  <p:cNvPr id="766" name="Freeform: Shape 765">
                    <a:extLst>
                      <a:ext uri="{FF2B5EF4-FFF2-40B4-BE49-F238E27FC236}">
                        <a16:creationId xmlns:a16="http://schemas.microsoft.com/office/drawing/2014/main" id="{42884CD5-2602-4498-855C-B74907A9DE61}"/>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67" name="Freeform: Shape 766">
                    <a:extLst>
                      <a:ext uri="{FF2B5EF4-FFF2-40B4-BE49-F238E27FC236}">
                        <a16:creationId xmlns:a16="http://schemas.microsoft.com/office/drawing/2014/main" id="{3A01D709-11FD-40E9-BB47-3F9BAA33418A}"/>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68" name="Freeform: Shape 767">
                    <a:extLst>
                      <a:ext uri="{FF2B5EF4-FFF2-40B4-BE49-F238E27FC236}">
                        <a16:creationId xmlns:a16="http://schemas.microsoft.com/office/drawing/2014/main" id="{C73D80DD-788C-420C-8BE6-25E4D7D1A05E}"/>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nvGrpSpPr>
            <p:cNvPr id="10" name="Group 9">
              <a:extLst>
                <a:ext uri="{FF2B5EF4-FFF2-40B4-BE49-F238E27FC236}">
                  <a16:creationId xmlns:a16="http://schemas.microsoft.com/office/drawing/2014/main" id="{7BD07A86-356B-2B42-9044-44EEC6FE2A06}"/>
                </a:ext>
              </a:extLst>
            </p:cNvPr>
            <p:cNvGrpSpPr/>
            <p:nvPr/>
          </p:nvGrpSpPr>
          <p:grpSpPr>
            <a:xfrm>
              <a:off x="8710433" y="1227755"/>
              <a:ext cx="3143638" cy="548640"/>
              <a:chOff x="8710433" y="1227755"/>
              <a:chExt cx="3143638" cy="548640"/>
            </a:xfrm>
          </p:grpSpPr>
          <p:sp>
            <p:nvSpPr>
              <p:cNvPr id="759" name="Arrow: Chevron 758">
                <a:extLst>
                  <a:ext uri="{FF2B5EF4-FFF2-40B4-BE49-F238E27FC236}">
                    <a16:creationId xmlns:a16="http://schemas.microsoft.com/office/drawing/2014/main" id="{13FFFBE0-7B3C-41A2-AB3C-4B95B29508B4}"/>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5"/>
              </a:solidFill>
              <a:ln w="19050">
                <a:noFill/>
              </a:ln>
            </p:spPr>
            <p:txBody>
              <a:bodyPr wrap="square" lIns="102870" tIns="51435" rIns="205740" bIns="51435" anchor="ctr">
                <a:noAutofit/>
              </a:bodyPr>
              <a:lstStyle/>
              <a:p>
                <a:pPr defTabSz="1028503"/>
                <a:r>
                  <a:rPr lang="en-US" sz="1400" b="1">
                    <a:solidFill>
                      <a:srgbClr val="FFFFFF"/>
                    </a:solidFill>
                    <a:latin typeface="Segoe UI Semibold"/>
                  </a:rPr>
                  <a:t>Analyze</a:t>
                </a:r>
              </a:p>
            </p:txBody>
          </p:sp>
          <p:grpSp>
            <p:nvGrpSpPr>
              <p:cNvPr id="769" name="Group 768">
                <a:extLst>
                  <a:ext uri="{FF2B5EF4-FFF2-40B4-BE49-F238E27FC236}">
                    <a16:creationId xmlns:a16="http://schemas.microsoft.com/office/drawing/2014/main" id="{A255C604-2CE1-43E9-A405-753CC8FF64D3}"/>
                  </a:ext>
                </a:extLst>
              </p:cNvPr>
              <p:cNvGrpSpPr/>
              <p:nvPr/>
            </p:nvGrpSpPr>
            <p:grpSpPr>
              <a:xfrm>
                <a:off x="10007932" y="1227755"/>
                <a:ext cx="548640" cy="548640"/>
                <a:chOff x="9920265" y="2265815"/>
                <a:chExt cx="844109" cy="844111"/>
              </a:xfrm>
            </p:grpSpPr>
            <p:sp>
              <p:nvSpPr>
                <p:cNvPr id="770" name="Oval 769">
                  <a:extLst>
                    <a:ext uri="{FF2B5EF4-FFF2-40B4-BE49-F238E27FC236}">
                      <a16:creationId xmlns:a16="http://schemas.microsoft.com/office/drawing/2014/main" id="{B8CBE827-8164-4C21-A045-6FCCD9D14337}"/>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tx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1" name="graph_9" title="Icon of a line chart with connected circles at varying points">
                  <a:extLst>
                    <a:ext uri="{FF2B5EF4-FFF2-40B4-BE49-F238E27FC236}">
                      <a16:creationId xmlns:a16="http://schemas.microsoft.com/office/drawing/2014/main" id="{E434A9F0-1D12-499A-AC6C-25624ECE657B}"/>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nvGrpSpPr>
            <p:cNvPr id="7" name="Group 6">
              <a:extLst>
                <a:ext uri="{FF2B5EF4-FFF2-40B4-BE49-F238E27FC236}">
                  <a16:creationId xmlns:a16="http://schemas.microsoft.com/office/drawing/2014/main" id="{1E8A02D3-4FE6-474C-B7D6-B79066289149}"/>
                </a:ext>
              </a:extLst>
            </p:cNvPr>
            <p:cNvGrpSpPr/>
            <p:nvPr/>
          </p:nvGrpSpPr>
          <p:grpSpPr>
            <a:xfrm>
              <a:off x="411479" y="1227755"/>
              <a:ext cx="4077732" cy="548640"/>
              <a:chOff x="411479" y="1227755"/>
              <a:chExt cx="4077732" cy="548640"/>
            </a:xfrm>
          </p:grpSpPr>
          <p:sp>
            <p:nvSpPr>
              <p:cNvPr id="817" name="Arrow: Pentagon 816">
                <a:extLst>
                  <a:ext uri="{FF2B5EF4-FFF2-40B4-BE49-F238E27FC236}">
                    <a16:creationId xmlns:a16="http://schemas.microsoft.com/office/drawing/2014/main" id="{6693FDA5-6B78-4599-A656-94BC1D2D6C07}"/>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4">
                  <a:lumMod val="75000"/>
                </a:schemeClr>
              </a:solidFill>
              <a:ln w="19050">
                <a:noFill/>
              </a:ln>
            </p:spPr>
            <p:txBody>
              <a:bodyPr wrap="square" lIns="102870" tIns="51435" rIns="205740" bIns="51435" anchor="ctr">
                <a:noAutofit/>
              </a:bodyPr>
              <a:lstStyle/>
              <a:p>
                <a:pPr defTabSz="1028503"/>
                <a:r>
                  <a:rPr lang="en-US" sz="1400" b="1">
                    <a:solidFill>
                      <a:srgbClr val="FFFFFF"/>
                    </a:solidFill>
                    <a:latin typeface="Segoe UI Semibold"/>
                  </a:rPr>
                  <a:t>Ingest</a:t>
                </a:r>
              </a:p>
            </p:txBody>
          </p:sp>
          <p:grpSp>
            <p:nvGrpSpPr>
              <p:cNvPr id="833" name="Group 832">
                <a:extLst>
                  <a:ext uri="{FF2B5EF4-FFF2-40B4-BE49-F238E27FC236}">
                    <a16:creationId xmlns:a16="http://schemas.microsoft.com/office/drawing/2014/main" id="{9E0511FF-755A-4B42-947E-E986197B2847}"/>
                  </a:ext>
                </a:extLst>
              </p:cNvPr>
              <p:cNvGrpSpPr/>
              <p:nvPr/>
            </p:nvGrpSpPr>
            <p:grpSpPr>
              <a:xfrm>
                <a:off x="2190205" y="1227755"/>
                <a:ext cx="548640" cy="548640"/>
                <a:chOff x="1427625" y="2265815"/>
                <a:chExt cx="844109" cy="844111"/>
              </a:xfrm>
            </p:grpSpPr>
            <p:sp>
              <p:nvSpPr>
                <p:cNvPr id="834" name="Oval 833">
                  <a:extLst>
                    <a:ext uri="{FF2B5EF4-FFF2-40B4-BE49-F238E27FC236}">
                      <a16:creationId xmlns:a16="http://schemas.microsoft.com/office/drawing/2014/main" id="{1AC2B0F4-95F3-40F2-9278-784CB5A25BDE}"/>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tx1"/>
                </a:solidFill>
                <a:ln w="1905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defTabSz="1049031" fontAlgn="base">
                    <a:spcBef>
                      <a:spcPct val="0"/>
                    </a:spcBef>
                    <a:spcAft>
                      <a:spcPct val="0"/>
                    </a:spcAft>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5" name="Group 834">
                  <a:extLst>
                    <a:ext uri="{FF2B5EF4-FFF2-40B4-BE49-F238E27FC236}">
                      <a16:creationId xmlns:a16="http://schemas.microsoft.com/office/drawing/2014/main" id="{EB329BA4-4B46-43EF-A61E-E57A1DF5CBEB}"/>
                    </a:ext>
                  </a:extLst>
                </p:cNvPr>
                <p:cNvGrpSpPr/>
                <p:nvPr/>
              </p:nvGrpSpPr>
              <p:grpSpPr>
                <a:xfrm>
                  <a:off x="1653837" y="2463440"/>
                  <a:ext cx="425119" cy="425320"/>
                  <a:chOff x="2809993" y="1208899"/>
                  <a:chExt cx="365586" cy="365760"/>
                </a:xfrm>
              </p:grpSpPr>
              <p:sp>
                <p:nvSpPr>
                  <p:cNvPr id="836" name="BackToWindow_E73F" title="Icon of two arrows pointing towards eachother">
                    <a:extLst>
                      <a:ext uri="{FF2B5EF4-FFF2-40B4-BE49-F238E27FC236}">
                        <a16:creationId xmlns:a16="http://schemas.microsoft.com/office/drawing/2014/main" id="{F653BCBF-0D89-4C7F-BB51-E8B388E0E5F7}"/>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837" name="BackToWindow_E73F" title="Icon of two arrows pointing towards eachother">
                    <a:extLst>
                      <a:ext uri="{FF2B5EF4-FFF2-40B4-BE49-F238E27FC236}">
                        <a16:creationId xmlns:a16="http://schemas.microsoft.com/office/drawing/2014/main" id="{38E7CDFD-3117-45B9-A630-277049BBD44F}"/>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grpSp>
      </p:grpSp>
      <p:grpSp>
        <p:nvGrpSpPr>
          <p:cNvPr id="29" name="Group 28">
            <a:extLst>
              <a:ext uri="{FF2B5EF4-FFF2-40B4-BE49-F238E27FC236}">
                <a16:creationId xmlns:a16="http://schemas.microsoft.com/office/drawing/2014/main" id="{630CBB2A-8719-2140-B04C-BEFA75280698}"/>
              </a:ext>
            </a:extLst>
          </p:cNvPr>
          <p:cNvGrpSpPr/>
          <p:nvPr/>
        </p:nvGrpSpPr>
        <p:grpSpPr>
          <a:xfrm>
            <a:off x="8309427" y="2210433"/>
            <a:ext cx="3653949" cy="2194682"/>
            <a:chOff x="8309427" y="2210433"/>
            <a:chExt cx="3653949" cy="2194682"/>
          </a:xfrm>
        </p:grpSpPr>
        <p:grpSp>
          <p:nvGrpSpPr>
            <p:cNvPr id="736" name="Group 735">
              <a:extLst>
                <a:ext uri="{FF2B5EF4-FFF2-40B4-BE49-F238E27FC236}">
                  <a16:creationId xmlns:a16="http://schemas.microsoft.com/office/drawing/2014/main" id="{471E99B3-21A3-492D-BD2A-B03AE7858EEC}"/>
                </a:ext>
              </a:extLst>
            </p:cNvPr>
            <p:cNvGrpSpPr/>
            <p:nvPr/>
          </p:nvGrpSpPr>
          <p:grpSpPr>
            <a:xfrm>
              <a:off x="9903394" y="3332346"/>
              <a:ext cx="1824792" cy="1072769"/>
              <a:chOff x="9460808" y="2887493"/>
              <a:chExt cx="1824792" cy="1072769"/>
            </a:xfrm>
          </p:grpSpPr>
          <p:sp>
            <p:nvSpPr>
              <p:cNvPr id="737" name="Devices3_EA6C" title="Icon of a cellphone in front of a monitor">
                <a:extLst>
                  <a:ext uri="{FF2B5EF4-FFF2-40B4-BE49-F238E27FC236}">
                    <a16:creationId xmlns:a16="http://schemas.microsoft.com/office/drawing/2014/main" id="{3C84475D-7507-4EE7-A545-9820000D8D52}"/>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gradFill>
                </a:endParaRPr>
              </a:p>
            </p:txBody>
          </p:sp>
          <p:sp>
            <p:nvSpPr>
              <p:cNvPr id="738" name="Rectangle 737">
                <a:extLst>
                  <a:ext uri="{FF2B5EF4-FFF2-40B4-BE49-F238E27FC236}">
                    <a16:creationId xmlns:a16="http://schemas.microsoft.com/office/drawing/2014/main" id="{7920F35F-C4A6-4EE9-BCFB-B08C10D5F51A}"/>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9" name="light">
                <a:extLst>
                  <a:ext uri="{FF2B5EF4-FFF2-40B4-BE49-F238E27FC236}">
                    <a16:creationId xmlns:a16="http://schemas.microsoft.com/office/drawing/2014/main" id="{72265C0A-240B-4EE8-B9E9-BCA4B7BB29E1}"/>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0" name="Straight Connector 739">
                <a:extLst>
                  <a:ext uri="{FF2B5EF4-FFF2-40B4-BE49-F238E27FC236}">
                    <a16:creationId xmlns:a16="http://schemas.microsoft.com/office/drawing/2014/main" id="{D0BF6506-409B-48D8-9E7D-456C2CA6FB06}"/>
                  </a:ext>
                </a:extLst>
              </p:cNvPr>
              <p:cNvCxnSpPr>
                <a:stCxn id="737"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A301732A-148E-47A6-8CB5-DFEDFD5F7731}"/>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AB78559D-4F9B-4756-98E0-A61C446797E3}"/>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1DF8BDC2-5C7F-47D9-924C-D62DFD5A7CC6}"/>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9530C02-B73D-4DD3-A7E3-39E43F4D5613}"/>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5" name="Oval 744">
                <a:extLst>
                  <a:ext uri="{FF2B5EF4-FFF2-40B4-BE49-F238E27FC236}">
                    <a16:creationId xmlns:a16="http://schemas.microsoft.com/office/drawing/2014/main" id="{AF972D49-C313-4B0B-AA1F-9B8A7C736CAC}"/>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6" name="Oval 745">
                <a:extLst>
                  <a:ext uri="{FF2B5EF4-FFF2-40B4-BE49-F238E27FC236}">
                    <a16:creationId xmlns:a16="http://schemas.microsoft.com/office/drawing/2014/main" id="{D230503E-F017-45B4-A332-204A7680F659}"/>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7" name="Oval 746">
                <a:extLst>
                  <a:ext uri="{FF2B5EF4-FFF2-40B4-BE49-F238E27FC236}">
                    <a16:creationId xmlns:a16="http://schemas.microsoft.com/office/drawing/2014/main" id="{82D12D7F-09FC-4C05-9A3E-054A55EEA29C}"/>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8" name="Oval 747">
                <a:extLst>
                  <a:ext uri="{FF2B5EF4-FFF2-40B4-BE49-F238E27FC236}">
                    <a16:creationId xmlns:a16="http://schemas.microsoft.com/office/drawing/2014/main" id="{597952E1-3C4E-4030-9AE8-FDB1C64319E7}"/>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49" name="Group 748">
                <a:extLst>
                  <a:ext uri="{FF2B5EF4-FFF2-40B4-BE49-F238E27FC236}">
                    <a16:creationId xmlns:a16="http://schemas.microsoft.com/office/drawing/2014/main" id="{4BD84221-F829-4768-B5C8-073CAB188BFA}"/>
                  </a:ext>
                </a:extLst>
              </p:cNvPr>
              <p:cNvGrpSpPr/>
              <p:nvPr/>
            </p:nvGrpSpPr>
            <p:grpSpPr>
              <a:xfrm>
                <a:off x="10673740" y="3403379"/>
                <a:ext cx="354276" cy="357087"/>
                <a:chOff x="9709150" y="6365875"/>
                <a:chExt cx="200026" cy="201613"/>
              </a:xfrm>
            </p:grpSpPr>
            <p:sp>
              <p:nvSpPr>
                <p:cNvPr id="750" name="Oval 30">
                  <a:extLst>
                    <a:ext uri="{FF2B5EF4-FFF2-40B4-BE49-F238E27FC236}">
                      <a16:creationId xmlns:a16="http://schemas.microsoft.com/office/drawing/2014/main" id="{0B2396A3-8281-4C96-BB2C-AF3B375FF6B8}"/>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1" name="Freeform 31">
                  <a:extLst>
                    <a:ext uri="{FF2B5EF4-FFF2-40B4-BE49-F238E27FC236}">
                      <a16:creationId xmlns:a16="http://schemas.microsoft.com/office/drawing/2014/main" id="{4A3AC2EF-DE6E-4B11-8F7C-8418325E6E27}"/>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2" name="Line 32">
                  <a:extLst>
                    <a:ext uri="{FF2B5EF4-FFF2-40B4-BE49-F238E27FC236}">
                      <a16:creationId xmlns:a16="http://schemas.microsoft.com/office/drawing/2014/main" id="{972442CA-83E3-4F0B-81BC-8519492B78E2}"/>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3" name="Line 33">
                  <a:extLst>
                    <a:ext uri="{FF2B5EF4-FFF2-40B4-BE49-F238E27FC236}">
                      <a16:creationId xmlns:a16="http://schemas.microsoft.com/office/drawing/2014/main" id="{D97AD020-09C3-479D-8507-E9ADB8F9FD8E}"/>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4" name="Line 34">
                  <a:extLst>
                    <a:ext uri="{FF2B5EF4-FFF2-40B4-BE49-F238E27FC236}">
                      <a16:creationId xmlns:a16="http://schemas.microsoft.com/office/drawing/2014/main" id="{9ED293D9-817B-40CE-81E5-A0ABA9F11CED}"/>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5" name="Line 35">
                  <a:extLst>
                    <a:ext uri="{FF2B5EF4-FFF2-40B4-BE49-F238E27FC236}">
                      <a16:creationId xmlns:a16="http://schemas.microsoft.com/office/drawing/2014/main" id="{103E0128-D949-4128-9253-9357CE5772DA}"/>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6" name="Line 36">
                  <a:extLst>
                    <a:ext uri="{FF2B5EF4-FFF2-40B4-BE49-F238E27FC236}">
                      <a16:creationId xmlns:a16="http://schemas.microsoft.com/office/drawing/2014/main" id="{5D18F2AE-EA24-4461-9AE1-8C82FA406B89}"/>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7" name="Line 37">
                  <a:extLst>
                    <a:ext uri="{FF2B5EF4-FFF2-40B4-BE49-F238E27FC236}">
                      <a16:creationId xmlns:a16="http://schemas.microsoft.com/office/drawing/2014/main" id="{D449FF02-E95A-49B2-81EA-E9A05E77E612}"/>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sp>
              <p:nvSpPr>
                <p:cNvPr id="758" name="Line 38">
                  <a:extLst>
                    <a:ext uri="{FF2B5EF4-FFF2-40B4-BE49-F238E27FC236}">
                      <a16:creationId xmlns:a16="http://schemas.microsoft.com/office/drawing/2014/main" id="{7337AA89-92D8-4BEF-851D-9BFCD76567D1}"/>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algn="l" defTabSz="951304" fontAlgn="auto">
                    <a:defRPr/>
                  </a:pPr>
                  <a:endParaRPr lang="en-US" sz="1836">
                    <a:solidFill>
                      <a:srgbClr val="353535"/>
                    </a:solidFill>
                    <a:latin typeface="Segoe UI Semilight"/>
                  </a:endParaRPr>
                </a:p>
              </p:txBody>
            </p:sp>
          </p:grpSp>
        </p:grpSp>
        <p:sp>
          <p:nvSpPr>
            <p:cNvPr id="797" name="Rectangle 32">
              <a:extLst>
                <a:ext uri="{FF2B5EF4-FFF2-40B4-BE49-F238E27FC236}">
                  <a16:creationId xmlns:a16="http://schemas.microsoft.com/office/drawing/2014/main" id="{34F9D886-B3C0-4F0A-9DCB-D0D52D1C6F2B}"/>
                </a:ext>
              </a:extLst>
            </p:cNvPr>
            <p:cNvSpPr>
              <a:spLocks noChangeArrowheads="1"/>
            </p:cNvSpPr>
            <p:nvPr/>
          </p:nvSpPr>
          <p:spPr bwMode="auto">
            <a:xfrm>
              <a:off x="9534192" y="2734634"/>
              <a:ext cx="2429184" cy="778935"/>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50">
                  <a:latin typeface="+mj-lt"/>
                </a:rPr>
                <a:t>Time Series Insights Explorer</a:t>
              </a:r>
            </a:p>
            <a:p>
              <a:pPr algn="ctr"/>
              <a:r>
                <a:rPr lang="en-US" sz="1050">
                  <a:latin typeface="+mj-lt"/>
                </a:rPr>
                <a:t>Power BI Connector</a:t>
              </a:r>
            </a:p>
            <a:p>
              <a:pPr algn="ctr"/>
              <a:r>
                <a:rPr lang="en-US" sz="1050">
                  <a:latin typeface="+mj-lt"/>
                </a:rPr>
                <a:t>3rd PARTY APPS</a:t>
              </a:r>
            </a:p>
          </p:txBody>
        </p:sp>
        <p:grpSp>
          <p:nvGrpSpPr>
            <p:cNvPr id="21" name="Group 20">
              <a:extLst>
                <a:ext uri="{FF2B5EF4-FFF2-40B4-BE49-F238E27FC236}">
                  <a16:creationId xmlns:a16="http://schemas.microsoft.com/office/drawing/2014/main" id="{262A434A-EBFB-BF4D-80D4-EC5DBBC4CF3A}"/>
                </a:ext>
              </a:extLst>
            </p:cNvPr>
            <p:cNvGrpSpPr/>
            <p:nvPr/>
          </p:nvGrpSpPr>
          <p:grpSpPr>
            <a:xfrm>
              <a:off x="8309427" y="2210433"/>
              <a:ext cx="1552705" cy="923152"/>
              <a:chOff x="8309427" y="2210433"/>
              <a:chExt cx="1552705" cy="923152"/>
            </a:xfrm>
          </p:grpSpPr>
          <p:sp>
            <p:nvSpPr>
              <p:cNvPr id="787" name="Oval 786">
                <a:extLst>
                  <a:ext uri="{FF2B5EF4-FFF2-40B4-BE49-F238E27FC236}">
                    <a16:creationId xmlns:a16="http://schemas.microsoft.com/office/drawing/2014/main" id="{E054A43E-0BC9-4FC5-B492-99AF1FB145F4}"/>
                  </a:ext>
                </a:extLst>
              </p:cNvPr>
              <p:cNvSpPr/>
              <p:nvPr/>
            </p:nvSpPr>
            <p:spPr bwMode="auto">
              <a:xfrm>
                <a:off x="8812465" y="2210433"/>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788" name="Rectangle 787">
                <a:extLst>
                  <a:ext uri="{FF2B5EF4-FFF2-40B4-BE49-F238E27FC236}">
                    <a16:creationId xmlns:a16="http://schemas.microsoft.com/office/drawing/2014/main" id="{E41387C4-A8FE-4E64-B01D-F72540254A07}"/>
                  </a:ext>
                </a:extLst>
              </p:cNvPr>
              <p:cNvSpPr/>
              <p:nvPr/>
            </p:nvSpPr>
            <p:spPr bwMode="auto">
              <a:xfrm>
                <a:off x="8309427" y="2734634"/>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000">
                    <a:solidFill>
                      <a:schemeClr val="tx1"/>
                    </a:solidFill>
                  </a:rPr>
                  <a:t>Time Series </a:t>
                </a:r>
                <a:br>
                  <a:rPr lang="en-US" sz="1000">
                    <a:solidFill>
                      <a:schemeClr val="tx1"/>
                    </a:solidFill>
                  </a:rPr>
                </a:br>
                <a:r>
                  <a:rPr lang="en-US" sz="1000">
                    <a:solidFill>
                      <a:schemeClr val="tx1"/>
                    </a:solidFill>
                  </a:rPr>
                  <a:t>Query API</a:t>
                </a:r>
              </a:p>
            </p:txBody>
          </p:sp>
        </p:grpSp>
        <p:sp>
          <p:nvSpPr>
            <p:cNvPr id="789" name="Rectangle 788">
              <a:extLst>
                <a:ext uri="{FF2B5EF4-FFF2-40B4-BE49-F238E27FC236}">
                  <a16:creationId xmlns:a16="http://schemas.microsoft.com/office/drawing/2014/main" id="{ECB82CE7-61CE-4851-B503-5A95707874B3}"/>
                </a:ext>
              </a:extLst>
            </p:cNvPr>
            <p:cNvSpPr/>
            <p:nvPr/>
          </p:nvSpPr>
          <p:spPr bwMode="auto">
            <a:xfrm>
              <a:off x="8910955" y="2318374"/>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1400">
                  <a:solidFill>
                    <a:srgbClr val="FFFFFF"/>
                  </a:solidFill>
                  <a:latin typeface="+mj-lt"/>
                  <a:ea typeface="Segoe UI" pitchFamily="34" charset="0"/>
                  <a:cs typeface="Segoe UI" pitchFamily="34" charset="0"/>
                </a:rPr>
                <a:t>&lt;/&gt;</a:t>
              </a:r>
            </a:p>
          </p:txBody>
        </p:sp>
      </p:grpSp>
      <p:grpSp>
        <p:nvGrpSpPr>
          <p:cNvPr id="15" name="Group 14">
            <a:extLst>
              <a:ext uri="{FF2B5EF4-FFF2-40B4-BE49-F238E27FC236}">
                <a16:creationId xmlns:a16="http://schemas.microsoft.com/office/drawing/2014/main" id="{49682B61-C49C-904A-A03E-C74C991306AD}"/>
              </a:ext>
            </a:extLst>
          </p:cNvPr>
          <p:cNvGrpSpPr/>
          <p:nvPr/>
        </p:nvGrpSpPr>
        <p:grpSpPr>
          <a:xfrm>
            <a:off x="4421200" y="2465275"/>
            <a:ext cx="1634743" cy="2603441"/>
            <a:chOff x="4421200" y="2465275"/>
            <a:chExt cx="1634743" cy="2603441"/>
          </a:xfrm>
        </p:grpSpPr>
        <p:sp>
          <p:nvSpPr>
            <p:cNvPr id="698" name="Rectangle 697">
              <a:extLst>
                <a:ext uri="{FF2B5EF4-FFF2-40B4-BE49-F238E27FC236}">
                  <a16:creationId xmlns:a16="http://schemas.microsoft.com/office/drawing/2014/main" id="{326A2520-90FD-4269-BB67-67071B19CEA7}"/>
                </a:ext>
              </a:extLst>
            </p:cNvPr>
            <p:cNvSpPr/>
            <p:nvPr/>
          </p:nvSpPr>
          <p:spPr bwMode="auto">
            <a:xfrm>
              <a:off x="5170163"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9" name="Rectangle 698">
              <a:extLst>
                <a:ext uri="{FF2B5EF4-FFF2-40B4-BE49-F238E27FC236}">
                  <a16:creationId xmlns:a16="http://schemas.microsoft.com/office/drawing/2014/main" id="{1FE7CE96-D11C-4EE0-9FA3-CD6C8376D38E}"/>
                </a:ext>
              </a:extLst>
            </p:cNvPr>
            <p:cNvSpPr/>
            <p:nvPr/>
          </p:nvSpPr>
          <p:spPr bwMode="auto">
            <a:xfrm>
              <a:off x="5170163" y="340176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2" name="Graphic 276">
              <a:extLst>
                <a:ext uri="{FF2B5EF4-FFF2-40B4-BE49-F238E27FC236}">
                  <a16:creationId xmlns:a16="http://schemas.microsoft.com/office/drawing/2014/main" id="{2509D345-8BB9-4C51-8062-517917FEE545}"/>
                </a:ext>
              </a:extLst>
            </p:cNvPr>
            <p:cNvGrpSpPr/>
            <p:nvPr/>
          </p:nvGrpSpPr>
          <p:grpSpPr>
            <a:xfrm>
              <a:off x="5270118" y="2996442"/>
              <a:ext cx="510189" cy="716571"/>
              <a:chOff x="5755481" y="2939577"/>
              <a:chExt cx="680085" cy="955195"/>
            </a:xfrm>
            <a:solidFill>
              <a:schemeClr val="bg1"/>
            </a:solidFill>
          </p:grpSpPr>
          <p:sp>
            <p:nvSpPr>
              <p:cNvPr id="773" name="Freeform: Shape 278">
                <a:extLst>
                  <a:ext uri="{FF2B5EF4-FFF2-40B4-BE49-F238E27FC236}">
                    <a16:creationId xmlns:a16="http://schemas.microsoft.com/office/drawing/2014/main" id="{9EA90ECC-9081-4519-97B4-B93772336E1F}"/>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5"/>
                </a:solidFill>
                <a:prstDash val="solid"/>
                <a:miter/>
              </a:ln>
            </p:spPr>
            <p:txBody>
              <a:bodyPr rtlCol="0" anchor="ctr">
                <a:noAutofit/>
              </a:bodyPr>
              <a:lstStyle/>
              <a:p>
                <a:endParaRPr lang="en-US"/>
              </a:p>
            </p:txBody>
          </p:sp>
          <p:sp>
            <p:nvSpPr>
              <p:cNvPr id="774" name="Freeform: Shape 279">
                <a:extLst>
                  <a:ext uri="{FF2B5EF4-FFF2-40B4-BE49-F238E27FC236}">
                    <a16:creationId xmlns:a16="http://schemas.microsoft.com/office/drawing/2014/main" id="{A01B7EC7-8BE3-4D40-AC71-3DB3D9CD1D0D}"/>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5"/>
                </a:solidFill>
                <a:prstDash val="solid"/>
                <a:miter/>
              </a:ln>
            </p:spPr>
            <p:txBody>
              <a:bodyPr rtlCol="0" anchor="ctr">
                <a:noAutofit/>
              </a:bodyPr>
              <a:lstStyle/>
              <a:p>
                <a:endParaRPr lang="en-US"/>
              </a:p>
            </p:txBody>
          </p:sp>
          <p:sp>
            <p:nvSpPr>
              <p:cNvPr id="775" name="Freeform: Shape 280">
                <a:extLst>
                  <a:ext uri="{FF2B5EF4-FFF2-40B4-BE49-F238E27FC236}">
                    <a16:creationId xmlns:a16="http://schemas.microsoft.com/office/drawing/2014/main" id="{13FD7DEB-7931-43F5-940A-0714155FCEAD}"/>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5"/>
                </a:solidFill>
                <a:prstDash val="solid"/>
                <a:miter/>
              </a:ln>
            </p:spPr>
            <p:txBody>
              <a:bodyPr rtlCol="0" anchor="ctr">
                <a:noAutofit/>
              </a:bodyPr>
              <a:lstStyle/>
              <a:p>
                <a:endParaRPr lang="en-US"/>
              </a:p>
            </p:txBody>
          </p:sp>
          <p:sp>
            <p:nvSpPr>
              <p:cNvPr id="776" name="Freeform: Shape 281">
                <a:extLst>
                  <a:ext uri="{FF2B5EF4-FFF2-40B4-BE49-F238E27FC236}">
                    <a16:creationId xmlns:a16="http://schemas.microsoft.com/office/drawing/2014/main" id="{CF6E59BE-B125-4A81-8FF3-95E1CCB8243B}"/>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5"/>
                </a:solidFill>
                <a:prstDash val="solid"/>
                <a:miter/>
              </a:ln>
            </p:spPr>
            <p:txBody>
              <a:bodyPr rtlCol="0" anchor="ctr">
                <a:noAutofit/>
              </a:bodyPr>
              <a:lstStyle/>
              <a:p>
                <a:endParaRPr lang="en-US"/>
              </a:p>
            </p:txBody>
          </p:sp>
        </p:grpSp>
        <p:grpSp>
          <p:nvGrpSpPr>
            <p:cNvPr id="777" name="Graphic 276">
              <a:extLst>
                <a:ext uri="{FF2B5EF4-FFF2-40B4-BE49-F238E27FC236}">
                  <a16:creationId xmlns:a16="http://schemas.microsoft.com/office/drawing/2014/main" id="{DDA72E2E-10AA-4431-A1CA-3F649ADA8DB4}"/>
                </a:ext>
              </a:extLst>
            </p:cNvPr>
            <p:cNvGrpSpPr/>
            <p:nvPr/>
          </p:nvGrpSpPr>
          <p:grpSpPr>
            <a:xfrm>
              <a:off x="5269447" y="3940222"/>
              <a:ext cx="510189" cy="716571"/>
              <a:chOff x="5755481" y="2939577"/>
              <a:chExt cx="680085" cy="955195"/>
            </a:xfrm>
            <a:solidFill>
              <a:schemeClr val="bg1"/>
            </a:solidFill>
          </p:grpSpPr>
          <p:sp>
            <p:nvSpPr>
              <p:cNvPr id="778" name="Freeform: Shape 288">
                <a:extLst>
                  <a:ext uri="{FF2B5EF4-FFF2-40B4-BE49-F238E27FC236}">
                    <a16:creationId xmlns:a16="http://schemas.microsoft.com/office/drawing/2014/main" id="{DB0ED929-084F-4004-8956-194026794A8E}"/>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endParaRPr lang="en-US"/>
              </a:p>
            </p:txBody>
          </p:sp>
          <p:sp>
            <p:nvSpPr>
              <p:cNvPr id="779" name="Freeform: Shape 289">
                <a:extLst>
                  <a:ext uri="{FF2B5EF4-FFF2-40B4-BE49-F238E27FC236}">
                    <a16:creationId xmlns:a16="http://schemas.microsoft.com/office/drawing/2014/main" id="{9BF34BBD-66FA-4C18-8157-34C8F6BF03A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endParaRPr lang="en-US"/>
              </a:p>
            </p:txBody>
          </p:sp>
          <p:sp>
            <p:nvSpPr>
              <p:cNvPr id="780" name="Freeform: Shape 290">
                <a:extLst>
                  <a:ext uri="{FF2B5EF4-FFF2-40B4-BE49-F238E27FC236}">
                    <a16:creationId xmlns:a16="http://schemas.microsoft.com/office/drawing/2014/main" id="{96059B58-7D17-4EB0-A87E-78C923A9D937}"/>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endParaRPr lang="en-US"/>
              </a:p>
            </p:txBody>
          </p:sp>
          <p:sp>
            <p:nvSpPr>
              <p:cNvPr id="781" name="Freeform: Shape 291">
                <a:extLst>
                  <a:ext uri="{FF2B5EF4-FFF2-40B4-BE49-F238E27FC236}">
                    <a16:creationId xmlns:a16="http://schemas.microsoft.com/office/drawing/2014/main" id="{633D2560-3772-4218-B430-3E994327D8CE}"/>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endParaRPr lang="en-US"/>
              </a:p>
            </p:txBody>
          </p:sp>
        </p:grpSp>
        <p:sp>
          <p:nvSpPr>
            <p:cNvPr id="782" name="Rectangle 781">
              <a:extLst>
                <a:ext uri="{FF2B5EF4-FFF2-40B4-BE49-F238E27FC236}">
                  <a16:creationId xmlns:a16="http://schemas.microsoft.com/office/drawing/2014/main" id="{10F3687F-466D-4C69-A2BB-6BE2CE41C6B5}"/>
                </a:ext>
              </a:extLst>
            </p:cNvPr>
            <p:cNvSpPr/>
            <p:nvPr/>
          </p:nvSpPr>
          <p:spPr bwMode="auto">
            <a:xfrm>
              <a:off x="4993139" y="4512456"/>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algn="ctr"/>
              <a:r>
                <a:rPr lang="en-US" sz="1000">
                  <a:latin typeface="+mj-lt"/>
                </a:rPr>
                <a:t>WARM STORE</a:t>
              </a:r>
              <a:br>
                <a:rPr lang="en-US" sz="1000">
                  <a:latin typeface="+mj-lt"/>
                </a:rPr>
              </a:br>
              <a:r>
                <a:rPr lang="en-US" sz="1000">
                  <a:latin typeface="+mj-lt"/>
                </a:rPr>
                <a:t>ADX</a:t>
              </a:r>
            </a:p>
          </p:txBody>
        </p:sp>
        <p:cxnSp>
          <p:nvCxnSpPr>
            <p:cNvPr id="815" name="Connector: Elbow 814">
              <a:extLst>
                <a:ext uri="{FF2B5EF4-FFF2-40B4-BE49-F238E27FC236}">
                  <a16:creationId xmlns:a16="http://schemas.microsoft.com/office/drawing/2014/main" id="{59A38BE7-66D9-4462-86B1-3EA12BBD7241}"/>
                </a:ext>
              </a:extLst>
            </p:cNvPr>
            <p:cNvCxnSpPr>
              <a:cxnSpLocks/>
              <a:stCxn id="698" idx="1"/>
              <a:endCxn id="699" idx="1"/>
            </p:cNvCxnSpPr>
            <p:nvPr/>
          </p:nvCxnSpPr>
          <p:spPr>
            <a:xfrm rot="10800000">
              <a:off x="5170163" y="3482350"/>
              <a:ext cx="12700" cy="735856"/>
            </a:xfrm>
            <a:prstGeom prst="bentConnector3">
              <a:avLst>
                <a:gd name="adj1" fmla="val 1800000"/>
              </a:avLst>
            </a:prstGeom>
            <a:ln w="12700">
              <a:solidFill>
                <a:schemeClr val="tx1"/>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D9AF9E1A-D584-4B2C-AE21-5A0BA4221C54}"/>
                </a:ext>
              </a:extLst>
            </p:cNvPr>
            <p:cNvCxnSpPr>
              <a:cxnSpLocks/>
            </p:cNvCxnSpPr>
            <p:nvPr/>
          </p:nvCxnSpPr>
          <p:spPr>
            <a:xfrm>
              <a:off x="4421200" y="3869340"/>
              <a:ext cx="532030" cy="0"/>
            </a:xfrm>
            <a:prstGeom prst="straightConnector1">
              <a:avLst/>
            </a:prstGeom>
            <a:ln w="12700">
              <a:solidFill>
                <a:schemeClr val="tx1"/>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AEBCCB-A2B0-44D9-9B65-A683053D27E2}"/>
                </a:ext>
              </a:extLst>
            </p:cNvPr>
            <p:cNvSpPr/>
            <p:nvPr/>
          </p:nvSpPr>
          <p:spPr bwMode="auto">
            <a:xfrm>
              <a:off x="4993139" y="2465275"/>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a:r>
                <a:rPr lang="en-US" sz="1000">
                  <a:latin typeface="+mj-lt"/>
                </a:rPr>
                <a:t>COLD STORE</a:t>
              </a:r>
              <a:br>
                <a:rPr lang="en-US" sz="1000">
                  <a:latin typeface="+mj-lt"/>
                </a:rPr>
              </a:br>
              <a:r>
                <a:rPr lang="en-US" sz="800">
                  <a:latin typeface="+mj-lt"/>
                </a:rPr>
                <a:t>ADLS Gen 2/ Azure Blob</a:t>
              </a:r>
              <a:endParaRPr lang="en-US" sz="1000">
                <a:latin typeface="+mj-lt"/>
              </a:endParaRPr>
            </a:p>
          </p:txBody>
        </p:sp>
      </p:grpSp>
      <p:sp>
        <p:nvSpPr>
          <p:cNvPr id="2" name="Title 1">
            <a:extLst>
              <a:ext uri="{FF2B5EF4-FFF2-40B4-BE49-F238E27FC236}">
                <a16:creationId xmlns:a16="http://schemas.microsoft.com/office/drawing/2014/main" id="{87EEF6ED-AC92-4F6F-87DF-60EBC8B5C272}"/>
              </a:ext>
            </a:extLst>
          </p:cNvPr>
          <p:cNvSpPr>
            <a:spLocks noGrp="1"/>
          </p:cNvSpPr>
          <p:nvPr>
            <p:ph type="title"/>
          </p:nvPr>
        </p:nvSpPr>
        <p:spPr>
          <a:xfrm>
            <a:off x="455995" y="620428"/>
            <a:ext cx="11306469" cy="795089"/>
          </a:xfrm>
        </p:spPr>
        <p:txBody>
          <a:bodyPr/>
          <a:lstStyle/>
          <a:p>
            <a:r>
              <a:rPr lang="en-US"/>
              <a:t>Azure Time Series Insights pay-as-you-go high-level architecture</a:t>
            </a:r>
            <a:br>
              <a:rPr lang="en-US"/>
            </a:br>
            <a:endParaRPr lang="en-US"/>
          </a:p>
        </p:txBody>
      </p:sp>
      <p:grpSp>
        <p:nvGrpSpPr>
          <p:cNvPr id="17" name="Group 16">
            <a:extLst>
              <a:ext uri="{FF2B5EF4-FFF2-40B4-BE49-F238E27FC236}">
                <a16:creationId xmlns:a16="http://schemas.microsoft.com/office/drawing/2014/main" id="{9C9231D9-8289-4244-A858-BF44A6A55EF1}"/>
              </a:ext>
            </a:extLst>
          </p:cNvPr>
          <p:cNvGrpSpPr/>
          <p:nvPr/>
        </p:nvGrpSpPr>
        <p:grpSpPr>
          <a:xfrm>
            <a:off x="412973" y="1825234"/>
            <a:ext cx="4086119" cy="3493575"/>
            <a:chOff x="412973" y="1825234"/>
            <a:chExt cx="4086119" cy="3493575"/>
          </a:xfrm>
        </p:grpSpPr>
        <p:grpSp>
          <p:nvGrpSpPr>
            <p:cNvPr id="12" name="Group 11">
              <a:extLst>
                <a:ext uri="{FF2B5EF4-FFF2-40B4-BE49-F238E27FC236}">
                  <a16:creationId xmlns:a16="http://schemas.microsoft.com/office/drawing/2014/main" id="{E4E39569-C21F-9942-9606-BF30D61B533B}"/>
                </a:ext>
              </a:extLst>
            </p:cNvPr>
            <p:cNvGrpSpPr/>
            <p:nvPr/>
          </p:nvGrpSpPr>
          <p:grpSpPr>
            <a:xfrm>
              <a:off x="1812867" y="2820222"/>
              <a:ext cx="925979" cy="2114701"/>
              <a:chOff x="1812867" y="2820222"/>
              <a:chExt cx="925979" cy="2114701"/>
            </a:xfrm>
          </p:grpSpPr>
          <p:sp>
            <p:nvSpPr>
              <p:cNvPr id="702" name="Rectangle 701">
                <a:extLst>
                  <a:ext uri="{FF2B5EF4-FFF2-40B4-BE49-F238E27FC236}">
                    <a16:creationId xmlns:a16="http://schemas.microsoft.com/office/drawing/2014/main" id="{38043F67-5592-4982-B7C9-E8B90CDE2DC9}"/>
                  </a:ext>
                </a:extLst>
              </p:cNvPr>
              <p:cNvSpPr/>
              <p:nvPr/>
            </p:nvSpPr>
            <p:spPr bwMode="auto">
              <a:xfrm>
                <a:off x="2058364" y="4378663"/>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lumMod val="85000"/>
                        <a:lumOff val="15000"/>
                      </a:schemeClr>
                    </a:solidFill>
                  </a:rPr>
                  <a:t>Azure</a:t>
                </a:r>
                <a:br>
                  <a:rPr lang="en-US" sz="1000">
                    <a:solidFill>
                      <a:schemeClr val="tx1">
                        <a:lumMod val="85000"/>
                        <a:lumOff val="15000"/>
                      </a:schemeClr>
                    </a:solidFill>
                  </a:rPr>
                </a:br>
                <a:r>
                  <a:rPr lang="en-US" sz="1000">
                    <a:solidFill>
                      <a:schemeClr val="tx1">
                        <a:lumMod val="85000"/>
                        <a:lumOff val="15000"/>
                      </a:schemeClr>
                    </a:solidFill>
                  </a:rPr>
                  <a:t>Digital Twins</a:t>
                </a:r>
              </a:p>
            </p:txBody>
          </p:sp>
          <p:sp>
            <p:nvSpPr>
              <p:cNvPr id="703" name="Rectangle 702">
                <a:extLst>
                  <a:ext uri="{FF2B5EF4-FFF2-40B4-BE49-F238E27FC236}">
                    <a16:creationId xmlns:a16="http://schemas.microsoft.com/office/drawing/2014/main" id="{FE51D644-64AF-48DD-A55E-E08C5883EBE4}"/>
                  </a:ext>
                </a:extLst>
              </p:cNvPr>
              <p:cNvSpPr/>
              <p:nvPr/>
            </p:nvSpPr>
            <p:spPr bwMode="auto">
              <a:xfrm>
                <a:off x="2058364" y="3619823"/>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lumMod val="85000"/>
                        <a:lumOff val="15000"/>
                      </a:schemeClr>
                    </a:solidFill>
                  </a:rPr>
                  <a:t>Azure</a:t>
                </a:r>
                <a:br>
                  <a:rPr lang="en-US" sz="1000">
                    <a:solidFill>
                      <a:schemeClr val="tx1">
                        <a:lumMod val="85000"/>
                        <a:lumOff val="15000"/>
                      </a:schemeClr>
                    </a:solidFill>
                  </a:rPr>
                </a:br>
                <a:r>
                  <a:rPr lang="en-US" sz="1000">
                    <a:solidFill>
                      <a:schemeClr val="tx1">
                        <a:lumMod val="85000"/>
                        <a:lumOff val="15000"/>
                      </a:schemeClr>
                    </a:solidFill>
                  </a:rPr>
                  <a:t>IOT</a:t>
                </a:r>
              </a:p>
              <a:p>
                <a:pPr defTabSz="932472" fontAlgn="base">
                  <a:spcBef>
                    <a:spcPct val="0"/>
                  </a:spcBef>
                  <a:spcAft>
                    <a:spcPct val="0"/>
                  </a:spcAft>
                </a:pPr>
                <a:r>
                  <a:rPr lang="en-US" sz="1000">
                    <a:solidFill>
                      <a:schemeClr val="tx1">
                        <a:lumMod val="85000"/>
                        <a:lumOff val="15000"/>
                      </a:schemeClr>
                    </a:solidFill>
                  </a:rPr>
                  <a:t>Hub</a:t>
                </a:r>
              </a:p>
            </p:txBody>
          </p:sp>
          <p:sp>
            <p:nvSpPr>
              <p:cNvPr id="704" name="Rectangle 703">
                <a:extLst>
                  <a:ext uri="{FF2B5EF4-FFF2-40B4-BE49-F238E27FC236}">
                    <a16:creationId xmlns:a16="http://schemas.microsoft.com/office/drawing/2014/main" id="{C6A9CF4B-167E-4907-964C-08146F8618BB}"/>
                  </a:ext>
                </a:extLst>
              </p:cNvPr>
              <p:cNvSpPr/>
              <p:nvPr/>
            </p:nvSpPr>
            <p:spPr bwMode="auto">
              <a:xfrm>
                <a:off x="2058364" y="2820222"/>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lumMod val="85000"/>
                        <a:lumOff val="15000"/>
                      </a:schemeClr>
                    </a:solidFill>
                  </a:rPr>
                  <a:t>Azure</a:t>
                </a:r>
                <a:br>
                  <a:rPr lang="en-US" sz="1000">
                    <a:solidFill>
                      <a:schemeClr val="tx1">
                        <a:lumMod val="85000"/>
                        <a:lumOff val="15000"/>
                      </a:schemeClr>
                    </a:solidFill>
                  </a:rPr>
                </a:br>
                <a:r>
                  <a:rPr lang="en-US" sz="1000">
                    <a:solidFill>
                      <a:schemeClr val="tx1">
                        <a:lumMod val="85000"/>
                        <a:lumOff val="15000"/>
                      </a:schemeClr>
                    </a:solidFill>
                  </a:rPr>
                  <a:t>Event</a:t>
                </a:r>
              </a:p>
              <a:p>
                <a:pPr defTabSz="932472" fontAlgn="base">
                  <a:spcBef>
                    <a:spcPct val="0"/>
                  </a:spcBef>
                  <a:spcAft>
                    <a:spcPct val="0"/>
                  </a:spcAft>
                </a:pPr>
                <a:r>
                  <a:rPr lang="en-US" sz="1000">
                    <a:solidFill>
                      <a:schemeClr val="tx1">
                        <a:lumMod val="85000"/>
                        <a:lumOff val="15000"/>
                      </a:schemeClr>
                    </a:solidFill>
                  </a:rPr>
                  <a:t>Hub</a:t>
                </a:r>
              </a:p>
            </p:txBody>
          </p:sp>
          <p:grpSp>
            <p:nvGrpSpPr>
              <p:cNvPr id="705" name="Graphic 21">
                <a:extLst>
                  <a:ext uri="{FF2B5EF4-FFF2-40B4-BE49-F238E27FC236}">
                    <a16:creationId xmlns:a16="http://schemas.microsoft.com/office/drawing/2014/main" id="{8D8E9E2A-BF1A-44D2-BE9B-9D920F880474}"/>
                  </a:ext>
                </a:extLst>
              </p:cNvPr>
              <p:cNvGrpSpPr/>
              <p:nvPr/>
            </p:nvGrpSpPr>
            <p:grpSpPr>
              <a:xfrm>
                <a:off x="1812867" y="2948383"/>
                <a:ext cx="265478" cy="295954"/>
                <a:chOff x="5653616" y="2462212"/>
                <a:chExt cx="924390" cy="951356"/>
              </a:xfrm>
              <a:solidFill>
                <a:schemeClr val="tx1"/>
              </a:solidFill>
            </p:grpSpPr>
            <p:sp>
              <p:nvSpPr>
                <p:cNvPr id="706" name="Freeform: Shape 705">
                  <a:extLst>
                    <a:ext uri="{FF2B5EF4-FFF2-40B4-BE49-F238E27FC236}">
                      <a16:creationId xmlns:a16="http://schemas.microsoft.com/office/drawing/2014/main" id="{6159E9F6-4E80-4236-B915-D853EBBF42AD}"/>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solidFill>
                  <a:schemeClr val="accent5"/>
                </a:solidFill>
                <a:ln w="9525" cap="flat">
                  <a:noFill/>
                  <a:prstDash val="solid"/>
                  <a:miter/>
                </a:ln>
              </p:spPr>
              <p:txBody>
                <a:bodyPr rtlCol="0" anchor="ctr">
                  <a:noAutofit/>
                </a:bodyPr>
                <a:lstStyle/>
                <a:p>
                  <a:endParaRPr lang="en-US"/>
                </a:p>
              </p:txBody>
            </p:sp>
            <p:sp>
              <p:nvSpPr>
                <p:cNvPr id="707" name="Freeform: Shape 706">
                  <a:extLst>
                    <a:ext uri="{FF2B5EF4-FFF2-40B4-BE49-F238E27FC236}">
                      <a16:creationId xmlns:a16="http://schemas.microsoft.com/office/drawing/2014/main" id="{1080D2EB-17DA-4987-A4EC-0E5AF5D39E77}"/>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solidFill>
                  <a:schemeClr val="accent5"/>
                </a:solidFill>
                <a:ln w="9525" cap="flat">
                  <a:noFill/>
                  <a:prstDash val="solid"/>
                  <a:miter/>
                </a:ln>
              </p:spPr>
              <p:txBody>
                <a:bodyPr rtlCol="0" anchor="ctr">
                  <a:noAutofit/>
                </a:bodyPr>
                <a:lstStyle/>
                <a:p>
                  <a:endParaRPr lang="en-US"/>
                </a:p>
              </p:txBody>
            </p:sp>
            <p:sp>
              <p:nvSpPr>
                <p:cNvPr id="708" name="Freeform: Shape 707">
                  <a:extLst>
                    <a:ext uri="{FF2B5EF4-FFF2-40B4-BE49-F238E27FC236}">
                      <a16:creationId xmlns:a16="http://schemas.microsoft.com/office/drawing/2014/main" id="{25A562BB-EC18-4882-9EDF-78F7428CDC84}"/>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09" name="Freeform: Shape 708">
                  <a:extLst>
                    <a:ext uri="{FF2B5EF4-FFF2-40B4-BE49-F238E27FC236}">
                      <a16:creationId xmlns:a16="http://schemas.microsoft.com/office/drawing/2014/main" id="{516D2B65-EF7F-452D-A8D8-916AA4354A8A}"/>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0" name="Freeform: Shape 709">
                  <a:extLst>
                    <a:ext uri="{FF2B5EF4-FFF2-40B4-BE49-F238E27FC236}">
                      <a16:creationId xmlns:a16="http://schemas.microsoft.com/office/drawing/2014/main" id="{9230DF05-768A-496A-916E-47345D465278}"/>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1" name="Freeform: Shape 710">
                  <a:extLst>
                    <a:ext uri="{FF2B5EF4-FFF2-40B4-BE49-F238E27FC236}">
                      <a16:creationId xmlns:a16="http://schemas.microsoft.com/office/drawing/2014/main" id="{CAF829ED-049D-490F-B3A5-E7F18923D031}"/>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2" name="Freeform: Shape 711">
                  <a:extLst>
                    <a:ext uri="{FF2B5EF4-FFF2-40B4-BE49-F238E27FC236}">
                      <a16:creationId xmlns:a16="http://schemas.microsoft.com/office/drawing/2014/main" id="{A815AA44-B81D-4E6A-A99B-6A81BB7D11F8}"/>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sp>
              <p:nvSpPr>
                <p:cNvPr id="713" name="Freeform: Shape 712">
                  <a:extLst>
                    <a:ext uri="{FF2B5EF4-FFF2-40B4-BE49-F238E27FC236}">
                      <a16:creationId xmlns:a16="http://schemas.microsoft.com/office/drawing/2014/main" id="{0E8E6FE7-1739-479F-A4A0-AC72A01C5C7A}"/>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endParaRPr lang="en-US"/>
                </a:p>
              </p:txBody>
            </p:sp>
          </p:grpSp>
          <p:pic>
            <p:nvPicPr>
              <p:cNvPr id="714" name="Picture 713" descr="A picture containing clock&#10;&#10;Description automatically generated">
                <a:extLst>
                  <a:ext uri="{FF2B5EF4-FFF2-40B4-BE49-F238E27FC236}">
                    <a16:creationId xmlns:a16="http://schemas.microsoft.com/office/drawing/2014/main" id="{FEF28D39-5ACB-49BA-AF48-AA438CDF1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441449"/>
                <a:ext cx="341096" cy="429743"/>
              </a:xfrm>
              <a:prstGeom prst="rect">
                <a:avLst/>
              </a:prstGeom>
            </p:spPr>
          </p:pic>
          <p:grpSp>
            <p:nvGrpSpPr>
              <p:cNvPr id="839" name="Graphic 21">
                <a:extLst>
                  <a:ext uri="{FF2B5EF4-FFF2-40B4-BE49-F238E27FC236}">
                    <a16:creationId xmlns:a16="http://schemas.microsoft.com/office/drawing/2014/main" id="{F5CCC674-DCB2-4012-B292-F89449360235}"/>
                  </a:ext>
                </a:extLst>
              </p:cNvPr>
              <p:cNvGrpSpPr/>
              <p:nvPr/>
            </p:nvGrpSpPr>
            <p:grpSpPr>
              <a:xfrm>
                <a:off x="1812867" y="3745935"/>
                <a:ext cx="299102" cy="304037"/>
                <a:chOff x="5614987" y="3432237"/>
                <a:chExt cx="946785" cy="962406"/>
              </a:xfrm>
              <a:solidFill>
                <a:schemeClr val="tx1"/>
              </a:solidFill>
            </p:grpSpPr>
            <p:sp>
              <p:nvSpPr>
                <p:cNvPr id="840" name="Freeform: Shape 839">
                  <a:extLst>
                    <a:ext uri="{FF2B5EF4-FFF2-40B4-BE49-F238E27FC236}">
                      <a16:creationId xmlns:a16="http://schemas.microsoft.com/office/drawing/2014/main" id="{D7003B95-1A07-408F-8DED-860FBBC8CB3E}"/>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841" name="Freeform: Shape 840">
                  <a:extLst>
                    <a:ext uri="{FF2B5EF4-FFF2-40B4-BE49-F238E27FC236}">
                      <a16:creationId xmlns:a16="http://schemas.microsoft.com/office/drawing/2014/main" id="{28162816-2541-4E57-9D69-55F1EA1CB363}"/>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842" name="Freeform: Shape 841">
                  <a:extLst>
                    <a:ext uri="{FF2B5EF4-FFF2-40B4-BE49-F238E27FC236}">
                      <a16:creationId xmlns:a16="http://schemas.microsoft.com/office/drawing/2014/main" id="{4BE78AC5-C6F7-4DF2-8D36-481464015CDB}"/>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endParaRPr lang="en-US"/>
                </a:p>
              </p:txBody>
            </p:sp>
          </p:grpSp>
        </p:grpSp>
        <p:grpSp>
          <p:nvGrpSpPr>
            <p:cNvPr id="13" name="Group 12">
              <a:extLst>
                <a:ext uri="{FF2B5EF4-FFF2-40B4-BE49-F238E27FC236}">
                  <a16:creationId xmlns:a16="http://schemas.microsoft.com/office/drawing/2014/main" id="{EF0AB500-9205-9743-BCF2-D690F89731F5}"/>
                </a:ext>
              </a:extLst>
            </p:cNvPr>
            <p:cNvGrpSpPr/>
            <p:nvPr/>
          </p:nvGrpSpPr>
          <p:grpSpPr>
            <a:xfrm>
              <a:off x="2738845" y="3088902"/>
              <a:ext cx="459325" cy="1567892"/>
              <a:chOff x="2738845" y="3088902"/>
              <a:chExt cx="459325" cy="1567892"/>
            </a:xfrm>
          </p:grpSpPr>
          <p:cxnSp>
            <p:nvCxnSpPr>
              <p:cNvPr id="843" name="Connector: Elbow 842">
                <a:extLst>
                  <a:ext uri="{FF2B5EF4-FFF2-40B4-BE49-F238E27FC236}">
                    <a16:creationId xmlns:a16="http://schemas.microsoft.com/office/drawing/2014/main" id="{1D0239DD-BAE8-4640-98EC-6A422A059BF0}"/>
                  </a:ext>
                </a:extLst>
              </p:cNvPr>
              <p:cNvCxnSpPr>
                <a:cxnSpLocks/>
                <a:endCxn id="702" idx="3"/>
              </p:cNvCxnSpPr>
              <p:nvPr/>
            </p:nvCxnSpPr>
            <p:spPr>
              <a:xfrm rot="5400000">
                <a:off x="2061563" y="3766185"/>
                <a:ext cx="1567892" cy="213325"/>
              </a:xfrm>
              <a:prstGeom prst="bentConnector2">
                <a:avLst/>
              </a:prstGeom>
              <a:ln w="12700">
                <a:solidFill>
                  <a:schemeClr val="tx1"/>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44" name="Straight Arrow Connector 843">
                <a:extLst>
                  <a:ext uri="{FF2B5EF4-FFF2-40B4-BE49-F238E27FC236}">
                    <a16:creationId xmlns:a16="http://schemas.microsoft.com/office/drawing/2014/main" id="{EAC3EFC9-2642-4E12-84DE-83D5D36BEF8D}"/>
                  </a:ext>
                </a:extLst>
              </p:cNvPr>
              <p:cNvCxnSpPr>
                <a:cxnSpLocks/>
              </p:cNvCxnSpPr>
              <p:nvPr/>
            </p:nvCxnSpPr>
            <p:spPr>
              <a:xfrm>
                <a:off x="2738845" y="3869340"/>
                <a:ext cx="459325" cy="0"/>
              </a:xfrm>
              <a:prstGeom prst="straightConnector1">
                <a:avLst/>
              </a:prstGeom>
              <a:ln w="12700">
                <a:solidFill>
                  <a:schemeClr val="tx1"/>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F6986656-C8D8-48AF-9139-852463F805BF}"/>
                  </a:ext>
                </a:extLst>
              </p:cNvPr>
              <p:cNvCxnSpPr>
                <a:cxnSpLocks/>
              </p:cNvCxnSpPr>
              <p:nvPr/>
            </p:nvCxnSpPr>
            <p:spPr>
              <a:xfrm flipH="1">
                <a:off x="2738845" y="3093726"/>
                <a:ext cx="223270" cy="0"/>
              </a:xfrm>
              <a:prstGeom prst="straightConnector1">
                <a:avLst/>
              </a:prstGeom>
              <a:ln w="12700">
                <a:solidFill>
                  <a:schemeClr val="tx1"/>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sp>
          <p:nvSpPr>
            <p:cNvPr id="1022" name="network" title="Icon of a device or computer network">
              <a:extLst>
                <a:ext uri="{FF2B5EF4-FFF2-40B4-BE49-F238E27FC236}">
                  <a16:creationId xmlns:a16="http://schemas.microsoft.com/office/drawing/2014/main" id="{B78E9AC5-9CA5-4148-A691-B5C2D030EE87}"/>
                </a:ext>
              </a:extLst>
            </p:cNvPr>
            <p:cNvSpPr>
              <a:spLocks noChangeAspect="1" noEditPoints="1"/>
            </p:cNvSpPr>
            <p:nvPr/>
          </p:nvSpPr>
          <p:spPr bwMode="auto">
            <a:xfrm>
              <a:off x="544196" y="1825234"/>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029" name="Rectangle 1028">
              <a:extLst>
                <a:ext uri="{FF2B5EF4-FFF2-40B4-BE49-F238E27FC236}">
                  <a16:creationId xmlns:a16="http://schemas.microsoft.com/office/drawing/2014/main" id="{B53CCD92-45AF-40A4-ADFC-696F320AC387}"/>
                </a:ext>
              </a:extLst>
            </p:cNvPr>
            <p:cNvSpPr/>
            <p:nvPr/>
          </p:nvSpPr>
          <p:spPr bwMode="auto">
            <a:xfrm>
              <a:off x="2574950" y="3876789"/>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7CE92C57-05FD-3B4B-9EAE-7068D5E9175C}"/>
                </a:ext>
              </a:extLst>
            </p:cNvPr>
            <p:cNvGrpSpPr/>
            <p:nvPr/>
          </p:nvGrpSpPr>
          <p:grpSpPr>
            <a:xfrm>
              <a:off x="3059935" y="2251856"/>
              <a:ext cx="1439157" cy="2437370"/>
              <a:chOff x="3059935" y="2251856"/>
              <a:chExt cx="1439157" cy="2437370"/>
            </a:xfrm>
          </p:grpSpPr>
          <p:sp>
            <p:nvSpPr>
              <p:cNvPr id="695" name="Rectangle 694">
                <a:extLst>
                  <a:ext uri="{FF2B5EF4-FFF2-40B4-BE49-F238E27FC236}">
                    <a16:creationId xmlns:a16="http://schemas.microsoft.com/office/drawing/2014/main" id="{EFE67C7D-311A-4C4C-BED5-959F2FB8170F}"/>
                  </a:ext>
                </a:extLst>
              </p:cNvPr>
              <p:cNvSpPr/>
              <p:nvPr/>
            </p:nvSpPr>
            <p:spPr bwMode="auto">
              <a:xfrm>
                <a:off x="3687390" y="225185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26" name="Picture 725">
                <a:extLst>
                  <a:ext uri="{FF2B5EF4-FFF2-40B4-BE49-F238E27FC236}">
                    <a16:creationId xmlns:a16="http://schemas.microsoft.com/office/drawing/2014/main" id="{D6056316-4A5C-4F53-8944-553D730BF996}"/>
                  </a:ext>
                </a:extLst>
              </p:cNvPr>
              <p:cNvPicPr>
                <a:picLocks noChangeAspect="1"/>
              </p:cNvPicPr>
              <p:nvPr/>
            </p:nvPicPr>
            <p:blipFill>
              <a:blip r:embed="rId4">
                <a:lum bright="70000" contrast="-70000"/>
              </a:blip>
              <a:stretch>
                <a:fillRect/>
              </a:stretch>
            </p:blipFill>
            <p:spPr>
              <a:xfrm>
                <a:off x="3268636" y="3386645"/>
                <a:ext cx="1048388" cy="904388"/>
              </a:xfrm>
              <a:prstGeom prst="rect">
                <a:avLst/>
              </a:prstGeom>
            </p:spPr>
          </p:pic>
          <p:grpSp>
            <p:nvGrpSpPr>
              <p:cNvPr id="810" name="Group 809">
                <a:extLst>
                  <a:ext uri="{FF2B5EF4-FFF2-40B4-BE49-F238E27FC236}">
                    <a16:creationId xmlns:a16="http://schemas.microsoft.com/office/drawing/2014/main" id="{46F1ECE7-19D8-49F8-B5B9-3D4980C99CFA}"/>
                  </a:ext>
                </a:extLst>
              </p:cNvPr>
              <p:cNvGrpSpPr/>
              <p:nvPr/>
            </p:nvGrpSpPr>
            <p:grpSpPr>
              <a:xfrm>
                <a:off x="3594648" y="2505899"/>
                <a:ext cx="353076" cy="381008"/>
                <a:chOff x="3218968" y="2962504"/>
                <a:chExt cx="388384" cy="419109"/>
              </a:xfrm>
            </p:grpSpPr>
            <p:pic>
              <p:nvPicPr>
                <p:cNvPr id="811" name="Picture 810">
                  <a:extLst>
                    <a:ext uri="{FF2B5EF4-FFF2-40B4-BE49-F238E27FC236}">
                      <a16:creationId xmlns:a16="http://schemas.microsoft.com/office/drawing/2014/main" id="{5D27300A-F573-4B4B-BC73-48279F7DBF3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812" name="Picture 811">
                  <a:extLst>
                    <a:ext uri="{FF2B5EF4-FFF2-40B4-BE49-F238E27FC236}">
                      <a16:creationId xmlns:a16="http://schemas.microsoft.com/office/drawing/2014/main" id="{9E3F7A4A-FA80-4FDE-BA62-2C91F18FBC0B}"/>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813" name="Graphic 812">
                  <a:extLst>
                    <a:ext uri="{FF2B5EF4-FFF2-40B4-BE49-F238E27FC236}">
                      <a16:creationId xmlns:a16="http://schemas.microsoft.com/office/drawing/2014/main" id="{54F38220-4C9D-472D-B534-6EA55DEFC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sp>
            <p:nvSpPr>
              <p:cNvPr id="816" name="Rounded Rectangle 21">
                <a:extLst>
                  <a:ext uri="{FF2B5EF4-FFF2-40B4-BE49-F238E27FC236}">
                    <a16:creationId xmlns:a16="http://schemas.microsoft.com/office/drawing/2014/main" id="{03D39333-ADB9-424D-A271-F63A3D13391E}"/>
                  </a:ext>
                </a:extLst>
              </p:cNvPr>
              <p:cNvSpPr/>
              <p:nvPr/>
            </p:nvSpPr>
            <p:spPr bwMode="auto">
              <a:xfrm>
                <a:off x="3059935" y="4365143"/>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rPr>
                  <a:t>Ingestion </a:t>
                </a:r>
                <a:br>
                  <a:rPr lang="en-US" sz="1000">
                    <a:solidFill>
                      <a:schemeClr val="tx1"/>
                    </a:solidFill>
                  </a:rPr>
                </a:br>
                <a:r>
                  <a:rPr lang="en-US" sz="1000">
                    <a:solidFill>
                      <a:schemeClr val="tx1"/>
                    </a:solidFill>
                  </a:rPr>
                  <a:t>processing</a:t>
                </a:r>
              </a:p>
            </p:txBody>
          </p:sp>
          <p:cxnSp>
            <p:nvCxnSpPr>
              <p:cNvPr id="821" name="Straight Arrow Connector 820">
                <a:extLst>
                  <a:ext uri="{FF2B5EF4-FFF2-40B4-BE49-F238E27FC236}">
                    <a16:creationId xmlns:a16="http://schemas.microsoft.com/office/drawing/2014/main" id="{99C7D456-3E36-4F41-AF1E-B35EA65EE9FD}"/>
                  </a:ext>
                </a:extLst>
              </p:cNvPr>
              <p:cNvCxnSpPr>
                <a:cxnSpLocks/>
              </p:cNvCxnSpPr>
              <p:nvPr/>
            </p:nvCxnSpPr>
            <p:spPr>
              <a:xfrm flipV="1">
                <a:off x="3771343" y="3034698"/>
                <a:ext cx="0" cy="285208"/>
              </a:xfrm>
              <a:prstGeom prst="straightConnector1">
                <a:avLst/>
              </a:prstGeom>
              <a:ln w="12700">
                <a:solidFill>
                  <a:schemeClr val="tx1"/>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7C3B62C8-79C4-4B4C-8B7A-48A7D076655E}"/>
                  </a:ext>
                </a:extLst>
              </p:cNvPr>
              <p:cNvGrpSpPr/>
              <p:nvPr/>
            </p:nvGrpSpPr>
            <p:grpSpPr>
              <a:xfrm>
                <a:off x="3497023" y="2429829"/>
                <a:ext cx="548640" cy="548640"/>
                <a:chOff x="3497023" y="2671875"/>
                <a:chExt cx="548640" cy="548640"/>
              </a:xfrm>
            </p:grpSpPr>
            <p:sp>
              <p:nvSpPr>
                <p:cNvPr id="153" name="Oval 152">
                  <a:extLst>
                    <a:ext uri="{FF2B5EF4-FFF2-40B4-BE49-F238E27FC236}">
                      <a16:creationId xmlns:a16="http://schemas.microsoft.com/office/drawing/2014/main" id="{EAF7A2E9-95DE-2B4E-B3EE-4CB377FE2328}"/>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4" name="Graphic 153">
                  <a:extLst>
                    <a:ext uri="{FF2B5EF4-FFF2-40B4-BE49-F238E27FC236}">
                      <a16:creationId xmlns:a16="http://schemas.microsoft.com/office/drawing/2014/main" id="{53862EED-8EB5-2541-BB61-5EA73EBA104F}"/>
                    </a:ext>
                  </a:extLst>
                </p:cNvPr>
                <p:cNvPicPr>
                  <a:picLocks noChangeAspect="1"/>
                </p:cNvPicPr>
                <p:nvPr/>
              </p:nvPicPr>
              <p:blipFill>
                <a:blip r:embed="rId8">
                  <a:biLevel thresh="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55" name="Picture 154">
                  <a:extLst>
                    <a:ext uri="{FF2B5EF4-FFF2-40B4-BE49-F238E27FC236}">
                      <a16:creationId xmlns:a16="http://schemas.microsoft.com/office/drawing/2014/main" id="{5ACC2E33-3063-A148-BFB4-4D5B8300FECC}"/>
                    </a:ext>
                  </a:extLst>
                </p:cNvPr>
                <p:cNvPicPr>
                  <a:picLocks noChangeAspect="1"/>
                </p:cNvPicPr>
                <p:nvPr/>
              </p:nvPicPr>
              <p:blipFill>
                <a:blip r:embed="rId10">
                  <a:biLevel thresh="25000"/>
                </a:blip>
                <a:stretch>
                  <a:fillRect/>
                </a:stretch>
              </p:blipFill>
              <p:spPr>
                <a:xfrm>
                  <a:off x="3712269" y="2736833"/>
                  <a:ext cx="137197" cy="137197"/>
                </a:xfrm>
                <a:prstGeom prst="rect">
                  <a:avLst/>
                </a:prstGeom>
              </p:spPr>
            </p:pic>
            <p:pic>
              <p:nvPicPr>
                <p:cNvPr id="156" name="Picture 155">
                  <a:extLst>
                    <a:ext uri="{FF2B5EF4-FFF2-40B4-BE49-F238E27FC236}">
                      <a16:creationId xmlns:a16="http://schemas.microsoft.com/office/drawing/2014/main" id="{0E29A317-0F55-4F4B-B631-43BFA6FF59E3}"/>
                    </a:ext>
                  </a:extLst>
                </p:cNvPr>
                <p:cNvPicPr>
                  <a:picLocks noChangeAspect="1"/>
                </p:cNvPicPr>
                <p:nvPr/>
              </p:nvPicPr>
              <p:blipFill>
                <a:blip r:embed="rId10">
                  <a:biLevel thresh="25000"/>
                </a:blip>
                <a:stretch>
                  <a:fillRect/>
                </a:stretch>
              </p:blipFill>
              <p:spPr>
                <a:xfrm>
                  <a:off x="3826958" y="2817845"/>
                  <a:ext cx="137197" cy="137197"/>
                </a:xfrm>
                <a:prstGeom prst="rect">
                  <a:avLst/>
                </a:prstGeom>
              </p:spPr>
            </p:pic>
          </p:grpSp>
        </p:grpSp>
        <p:grpSp>
          <p:nvGrpSpPr>
            <p:cNvPr id="11" name="Group 10">
              <a:extLst>
                <a:ext uri="{FF2B5EF4-FFF2-40B4-BE49-F238E27FC236}">
                  <a16:creationId xmlns:a16="http://schemas.microsoft.com/office/drawing/2014/main" id="{538EC365-EA84-3B43-A256-2BA854DE68F8}"/>
                </a:ext>
              </a:extLst>
            </p:cNvPr>
            <p:cNvGrpSpPr/>
            <p:nvPr/>
          </p:nvGrpSpPr>
          <p:grpSpPr>
            <a:xfrm>
              <a:off x="412973" y="2434768"/>
              <a:ext cx="1325877" cy="2884041"/>
              <a:chOff x="412973" y="2434768"/>
              <a:chExt cx="1325877" cy="2884041"/>
            </a:xfrm>
          </p:grpSpPr>
          <p:sp>
            <p:nvSpPr>
              <p:cNvPr id="1016" name="Freeform: Shape 1015">
                <a:extLst>
                  <a:ext uri="{FF2B5EF4-FFF2-40B4-BE49-F238E27FC236}">
                    <a16:creationId xmlns:a16="http://schemas.microsoft.com/office/drawing/2014/main" id="{0AAD54A1-4101-4AF1-8F08-BE8D47F41258}"/>
                  </a:ext>
                </a:extLst>
              </p:cNvPr>
              <p:cNvSpPr/>
              <p:nvPr/>
            </p:nvSpPr>
            <p:spPr bwMode="auto">
              <a:xfrm>
                <a:off x="694230" y="2655127"/>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3" name="Oval 1022">
                <a:extLst>
                  <a:ext uri="{FF2B5EF4-FFF2-40B4-BE49-F238E27FC236}">
                    <a16:creationId xmlns:a16="http://schemas.microsoft.com/office/drawing/2014/main" id="{FF4E7A4F-8F0D-43C0-B787-3F78900E87D1}"/>
                  </a:ext>
                </a:extLst>
              </p:cNvPr>
              <p:cNvSpPr/>
              <p:nvPr/>
            </p:nvSpPr>
            <p:spPr bwMode="auto">
              <a:xfrm>
                <a:off x="412973" y="2434768"/>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24" name="Truck" title="Icon of a truck with a storage trailer">
                <a:extLst>
                  <a:ext uri="{FF2B5EF4-FFF2-40B4-BE49-F238E27FC236}">
                    <a16:creationId xmlns:a16="http://schemas.microsoft.com/office/drawing/2014/main" id="{969CCDDF-4CAD-4DA3-8FAF-6BB6430E078D}"/>
                  </a:ext>
                </a:extLst>
              </p:cNvPr>
              <p:cNvSpPr>
                <a:spLocks noChangeAspect="1" noEditPoints="1"/>
              </p:cNvSpPr>
              <p:nvPr/>
            </p:nvSpPr>
            <p:spPr bwMode="auto">
              <a:xfrm>
                <a:off x="497126" y="2619617"/>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025" name="Oval 1024">
                <a:extLst>
                  <a:ext uri="{FF2B5EF4-FFF2-40B4-BE49-F238E27FC236}">
                    <a16:creationId xmlns:a16="http://schemas.microsoft.com/office/drawing/2014/main" id="{E45FD62B-6D39-4942-A819-FFD1116262A0}"/>
                  </a:ext>
                </a:extLst>
              </p:cNvPr>
              <p:cNvSpPr/>
              <p:nvPr/>
            </p:nvSpPr>
            <p:spPr bwMode="auto">
              <a:xfrm>
                <a:off x="412973" y="3213235"/>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26" name="building_7" title="Icon of a building with a curved section protruding from it">
                <a:extLst>
                  <a:ext uri="{FF2B5EF4-FFF2-40B4-BE49-F238E27FC236}">
                    <a16:creationId xmlns:a16="http://schemas.microsoft.com/office/drawing/2014/main" id="{6A3C3BC0-9AC9-4C88-86B5-21950F381C5C}"/>
                  </a:ext>
                </a:extLst>
              </p:cNvPr>
              <p:cNvSpPr>
                <a:spLocks noChangeAspect="1" noEditPoints="1"/>
              </p:cNvSpPr>
              <p:nvPr/>
            </p:nvSpPr>
            <p:spPr bwMode="auto">
              <a:xfrm>
                <a:off x="555949" y="3333715"/>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030" name="Oval 1029">
                <a:extLst>
                  <a:ext uri="{FF2B5EF4-FFF2-40B4-BE49-F238E27FC236}">
                    <a16:creationId xmlns:a16="http://schemas.microsoft.com/office/drawing/2014/main" id="{2C117973-F495-4384-A3C4-E87D5B75C5F4}"/>
                  </a:ext>
                </a:extLst>
              </p:cNvPr>
              <p:cNvSpPr/>
              <p:nvPr/>
            </p:nvSpPr>
            <p:spPr bwMode="auto">
              <a:xfrm>
                <a:off x="412973" y="3991702"/>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31" name="building_11" title="Icon of a school house">
                <a:extLst>
                  <a:ext uri="{FF2B5EF4-FFF2-40B4-BE49-F238E27FC236}">
                    <a16:creationId xmlns:a16="http://schemas.microsoft.com/office/drawing/2014/main" id="{40C68361-AE6E-437D-825E-A03F3878EE6D}"/>
                  </a:ext>
                </a:extLst>
              </p:cNvPr>
              <p:cNvSpPr>
                <a:spLocks noChangeAspect="1" noEditPoints="1"/>
              </p:cNvSpPr>
              <p:nvPr/>
            </p:nvSpPr>
            <p:spPr bwMode="auto">
              <a:xfrm>
                <a:off x="491865" y="4136496"/>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032" name="Oval 1031">
                <a:extLst>
                  <a:ext uri="{FF2B5EF4-FFF2-40B4-BE49-F238E27FC236}">
                    <a16:creationId xmlns:a16="http://schemas.microsoft.com/office/drawing/2014/main" id="{FF133045-C369-48D5-ACD7-2CA2C5C228D3}"/>
                  </a:ext>
                </a:extLst>
              </p:cNvPr>
              <p:cNvSpPr/>
              <p:nvPr/>
            </p:nvSpPr>
            <p:spPr bwMode="auto">
              <a:xfrm>
                <a:off x="412973" y="4770169"/>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33" name="factory_3" title="Icon of a factory">
                <a:extLst>
                  <a:ext uri="{FF2B5EF4-FFF2-40B4-BE49-F238E27FC236}">
                    <a16:creationId xmlns:a16="http://schemas.microsoft.com/office/drawing/2014/main" id="{4653842B-1012-4E13-9CAC-3B3B4FE92D0F}"/>
                  </a:ext>
                </a:extLst>
              </p:cNvPr>
              <p:cNvSpPr>
                <a:spLocks noChangeAspect="1" noEditPoints="1"/>
              </p:cNvSpPr>
              <p:nvPr/>
            </p:nvSpPr>
            <p:spPr bwMode="auto">
              <a:xfrm>
                <a:off x="523698" y="4922874"/>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gradFill>
                    <a:gsLst>
                      <a:gs pos="0">
                        <a:srgbClr val="505050"/>
                      </a:gs>
                      <a:gs pos="100000">
                        <a:srgbClr val="505050"/>
                      </a:gs>
                    </a:gsLst>
                  </a:gradFill>
                </a:endParaRPr>
              </a:p>
            </p:txBody>
          </p:sp>
          <p:sp>
            <p:nvSpPr>
              <p:cNvPr id="5" name="Rectangle 4">
                <a:extLst>
                  <a:ext uri="{FF2B5EF4-FFF2-40B4-BE49-F238E27FC236}">
                    <a16:creationId xmlns:a16="http://schemas.microsoft.com/office/drawing/2014/main" id="{E7E57AB1-FB2A-40BE-9C96-EDCDDD6C02BD}"/>
                  </a:ext>
                </a:extLst>
              </p:cNvPr>
              <p:cNvSpPr/>
              <p:nvPr/>
            </p:nvSpPr>
            <p:spPr bwMode="auto">
              <a:xfrm>
                <a:off x="1642148" y="2886907"/>
                <a:ext cx="96702" cy="21818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D60A807B-A5B1-0D42-86FD-2AECE39D79C6}"/>
              </a:ext>
            </a:extLst>
          </p:cNvPr>
          <p:cNvGrpSpPr/>
          <p:nvPr/>
        </p:nvGrpSpPr>
        <p:grpSpPr>
          <a:xfrm>
            <a:off x="2736119" y="3957374"/>
            <a:ext cx="5731525" cy="1824808"/>
            <a:chOff x="2736119" y="3957374"/>
            <a:chExt cx="5731525" cy="1824808"/>
          </a:xfrm>
        </p:grpSpPr>
        <p:grpSp>
          <p:nvGrpSpPr>
            <p:cNvPr id="19" name="Group 18">
              <a:extLst>
                <a:ext uri="{FF2B5EF4-FFF2-40B4-BE49-F238E27FC236}">
                  <a16:creationId xmlns:a16="http://schemas.microsoft.com/office/drawing/2014/main" id="{25AE3FD8-65CE-DE42-B13E-C9DAC7971A93}"/>
                </a:ext>
              </a:extLst>
            </p:cNvPr>
            <p:cNvGrpSpPr/>
            <p:nvPr/>
          </p:nvGrpSpPr>
          <p:grpSpPr>
            <a:xfrm>
              <a:off x="2736119" y="3957374"/>
              <a:ext cx="4613336" cy="1156715"/>
              <a:chOff x="2736119" y="3957374"/>
              <a:chExt cx="4613336" cy="1156715"/>
            </a:xfrm>
          </p:grpSpPr>
          <p:cxnSp>
            <p:nvCxnSpPr>
              <p:cNvPr id="1027" name="Connector: Elbow 1026">
                <a:extLst>
                  <a:ext uri="{FF2B5EF4-FFF2-40B4-BE49-F238E27FC236}">
                    <a16:creationId xmlns:a16="http://schemas.microsoft.com/office/drawing/2014/main" id="{CEA9BEDD-51E4-4E56-99BD-C5D0D45B9FCB}"/>
                  </a:ext>
                </a:extLst>
              </p:cNvPr>
              <p:cNvCxnSpPr>
                <a:cxnSpLocks/>
                <a:stCxn id="1029" idx="3"/>
              </p:cNvCxnSpPr>
              <p:nvPr/>
            </p:nvCxnSpPr>
            <p:spPr>
              <a:xfrm>
                <a:off x="2736119" y="3957374"/>
                <a:ext cx="4613336" cy="1156715"/>
              </a:xfrm>
              <a:prstGeom prst="bentConnector3">
                <a:avLst>
                  <a:gd name="adj1" fmla="val 303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7A4E7C5A-7337-4AEB-952B-94F2C7FF7D25}"/>
                  </a:ext>
                </a:extLst>
              </p:cNvPr>
              <p:cNvCxnSpPr>
                <a:cxnSpLocks/>
              </p:cNvCxnSpPr>
              <p:nvPr/>
            </p:nvCxnSpPr>
            <p:spPr>
              <a:xfrm>
                <a:off x="2736119" y="4749302"/>
                <a:ext cx="142685" cy="0"/>
              </a:xfrm>
              <a:prstGeom prst="straightConnector1">
                <a:avLst/>
              </a:prstGeom>
              <a:ln w="12700">
                <a:solidFill>
                  <a:schemeClr val="accent4"/>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074B424-A799-C142-988C-251C27C2A1CB}"/>
                </a:ext>
              </a:extLst>
            </p:cNvPr>
            <p:cNvGrpSpPr/>
            <p:nvPr/>
          </p:nvGrpSpPr>
          <p:grpSpPr>
            <a:xfrm>
              <a:off x="6914939" y="4838703"/>
              <a:ext cx="1552705" cy="943479"/>
              <a:chOff x="6914939" y="4838703"/>
              <a:chExt cx="1552705" cy="943479"/>
            </a:xfrm>
          </p:grpSpPr>
          <p:grpSp>
            <p:nvGrpSpPr>
              <p:cNvPr id="20" name="Group 19">
                <a:extLst>
                  <a:ext uri="{FF2B5EF4-FFF2-40B4-BE49-F238E27FC236}">
                    <a16:creationId xmlns:a16="http://schemas.microsoft.com/office/drawing/2014/main" id="{FCCCB9A1-FBEF-814A-AF0A-244066947357}"/>
                  </a:ext>
                </a:extLst>
              </p:cNvPr>
              <p:cNvGrpSpPr/>
              <p:nvPr/>
            </p:nvGrpSpPr>
            <p:grpSpPr>
              <a:xfrm>
                <a:off x="6914939" y="4838703"/>
                <a:ext cx="1552705" cy="943479"/>
                <a:chOff x="6914939" y="4838703"/>
                <a:chExt cx="1552705" cy="943479"/>
              </a:xfrm>
            </p:grpSpPr>
            <p:sp>
              <p:nvSpPr>
                <p:cNvPr id="794" name="Oval 793">
                  <a:extLst>
                    <a:ext uri="{FF2B5EF4-FFF2-40B4-BE49-F238E27FC236}">
                      <a16:creationId xmlns:a16="http://schemas.microsoft.com/office/drawing/2014/main" id="{105F4BD7-260C-4CA6-AC60-381F7BC6F746}"/>
                    </a:ext>
                  </a:extLst>
                </p:cNvPr>
                <p:cNvSpPr/>
                <p:nvPr/>
              </p:nvSpPr>
              <p:spPr bwMode="auto">
                <a:xfrm>
                  <a:off x="7410420" y="4838703"/>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795" name="Rectangle 794">
                  <a:extLst>
                    <a:ext uri="{FF2B5EF4-FFF2-40B4-BE49-F238E27FC236}">
                      <a16:creationId xmlns:a16="http://schemas.microsoft.com/office/drawing/2014/main" id="{632B3694-4294-478E-9CBB-0D50F86B9F1E}"/>
                    </a:ext>
                  </a:extLst>
                </p:cNvPr>
                <p:cNvSpPr/>
                <p:nvPr/>
              </p:nvSpPr>
              <p:spPr bwMode="auto">
                <a:xfrm>
                  <a:off x="6914939" y="5383231"/>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000">
                      <a:solidFill>
                        <a:schemeClr val="tx1">
                          <a:lumMod val="85000"/>
                          <a:lumOff val="15000"/>
                        </a:schemeClr>
                      </a:solidFill>
                    </a:rPr>
                    <a:t>TSM Update API</a:t>
                  </a:r>
                </a:p>
              </p:txBody>
            </p:sp>
          </p:grpSp>
          <p:sp>
            <p:nvSpPr>
              <p:cNvPr id="175" name="Rectangle 174">
                <a:extLst>
                  <a:ext uri="{FF2B5EF4-FFF2-40B4-BE49-F238E27FC236}">
                    <a16:creationId xmlns:a16="http://schemas.microsoft.com/office/drawing/2014/main" id="{1DC38FB4-3ABD-734F-9DAB-3514C843C502}"/>
                  </a:ext>
                </a:extLst>
              </p:cNvPr>
              <p:cNvSpPr/>
              <p:nvPr/>
            </p:nvSpPr>
            <p:spPr bwMode="auto">
              <a:xfrm>
                <a:off x="7493623" y="4938768"/>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1400">
                    <a:solidFill>
                      <a:srgbClr val="FFFFFF"/>
                    </a:solidFill>
                    <a:latin typeface="+mj-lt"/>
                    <a:ea typeface="Segoe UI" pitchFamily="34" charset="0"/>
                    <a:cs typeface="Segoe UI" pitchFamily="34" charset="0"/>
                  </a:rPr>
                  <a:t>&lt;/&gt;</a:t>
                </a:r>
              </a:p>
            </p:txBody>
          </p:sp>
        </p:grpSp>
      </p:grpSp>
    </p:spTree>
    <p:extLst>
      <p:ext uri="{BB962C8B-B14F-4D97-AF65-F5344CB8AC3E}">
        <p14:creationId xmlns:p14="http://schemas.microsoft.com/office/powerpoint/2010/main" val="3488652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29"/>
                                        </p:tgtEl>
                                        <p:attrNameLst>
                                          <p:attrName>style.visibility</p:attrName>
                                        </p:attrNameLst>
                                      </p:cBhvr>
                                      <p:to>
                                        <p:strVal val="visible"/>
                                      </p:to>
                                    </p:set>
                                    <p:animEffect transition="in" filter="wipe(left)">
                                      <p:cBhvr>
                                        <p:cTn id="25" dur="500"/>
                                        <p:tgtEl>
                                          <p:spTgt spid="82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wipe(down)">
                                      <p:cBhvr>
                                        <p:cTn id="37" dur="500"/>
                                        <p:tgtEl>
                                          <p:spTgt spid="8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500"/>
                            </p:stCondLst>
                            <p:childTnLst>
                              <p:par>
                                <p:cTn id="44" presetID="22" presetClass="entr" presetSubtype="4" fill="hold" nodeType="afterEffect">
                                  <p:stCondLst>
                                    <p:cond delay="500"/>
                                  </p:stCondLst>
                                  <p:childTnLst>
                                    <p:set>
                                      <p:cBhvr>
                                        <p:cTn id="45" dur="1" fill="hold">
                                          <p:stCondLst>
                                            <p:cond delay="0"/>
                                          </p:stCondLst>
                                        </p:cTn>
                                        <p:tgtEl>
                                          <p:spTgt spid="798"/>
                                        </p:tgtEl>
                                        <p:attrNameLst>
                                          <p:attrName>style.visibility</p:attrName>
                                        </p:attrNameLst>
                                      </p:cBhvr>
                                      <p:to>
                                        <p:strVal val="visible"/>
                                      </p:to>
                                    </p:set>
                                    <p:animEffect transition="in" filter="wipe(down)">
                                      <p:cBhvr>
                                        <p:cTn id="46" dur="500"/>
                                        <p:tgtEl>
                                          <p:spTgt spid="798"/>
                                        </p:tgtEl>
                                      </p:cBhvr>
                                    </p:animEffect>
                                  </p:childTnLst>
                                </p:cTn>
                              </p:par>
                            </p:childTnLst>
                          </p:cTn>
                        </p:par>
                        <p:par>
                          <p:cTn id="47" fill="hold">
                            <p:stCondLst>
                              <p:cond delay="1500"/>
                            </p:stCondLst>
                            <p:childTnLst>
                              <p:par>
                                <p:cTn id="48" presetID="22" presetClass="entr" presetSubtype="2" fill="hold" nodeType="afterEffect">
                                  <p:stCondLst>
                                    <p:cond delay="0"/>
                                  </p:stCondLst>
                                  <p:childTnLst>
                                    <p:set>
                                      <p:cBhvr>
                                        <p:cTn id="49" dur="1" fill="hold">
                                          <p:stCondLst>
                                            <p:cond delay="0"/>
                                          </p:stCondLst>
                                        </p:cTn>
                                        <p:tgtEl>
                                          <p:spTgt spid="803"/>
                                        </p:tgtEl>
                                        <p:attrNameLst>
                                          <p:attrName>style.visibility</p:attrName>
                                        </p:attrNameLst>
                                      </p:cBhvr>
                                      <p:to>
                                        <p:strVal val="visible"/>
                                      </p:to>
                                    </p:set>
                                    <p:animEffect transition="in" filter="wipe(right)">
                                      <p:cBhvr>
                                        <p:cTn id="50" dur="500"/>
                                        <p:tgtEl>
                                          <p:spTgt spid="803"/>
                                        </p:tgtEl>
                                      </p:cBhvr>
                                    </p:animEffec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Case study: Manufacturing</a:t>
            </a:r>
          </a:p>
        </p:txBody>
      </p:sp>
      <p:sp>
        <p:nvSpPr>
          <p:cNvPr id="57" name="Title 1">
            <a:extLst>
              <a:ext uri="{FF2B5EF4-FFF2-40B4-BE49-F238E27FC236}">
                <a16:creationId xmlns:a16="http://schemas.microsoft.com/office/drawing/2014/main" id="{616105B0-8AA9-4DD2-BE49-5942A3FF751E}"/>
              </a:ext>
            </a:extLst>
          </p:cNvPr>
          <p:cNvSpPr txBox="1">
            <a:spLocks/>
          </p:cNvSpPr>
          <p:nvPr/>
        </p:nvSpPr>
        <p:spPr>
          <a:xfrm>
            <a:off x="455994" y="1074072"/>
            <a:ext cx="4639271" cy="49244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a:solidFill>
                  <a:schemeClr val="accent5"/>
                </a:solidFill>
              </a:rPr>
              <a:t>Scenario: </a:t>
            </a:r>
            <a:r>
              <a:rPr lang="en-US" sz="1600" spc="0">
                <a:solidFill>
                  <a:schemeClr val="tx1"/>
                </a:solidFill>
              </a:rPr>
              <a:t>Operational intelligence </a:t>
            </a:r>
            <a:br>
              <a:rPr lang="en-US" sz="1600" spc="0">
                <a:solidFill>
                  <a:schemeClr val="tx1"/>
                </a:solidFill>
              </a:rPr>
            </a:br>
            <a:r>
              <a:rPr lang="en-US" sz="1600" spc="0">
                <a:solidFill>
                  <a:schemeClr val="tx1"/>
                </a:solidFill>
              </a:rPr>
              <a:t>and process improvement</a:t>
            </a:r>
          </a:p>
        </p:txBody>
      </p:sp>
      <p:grpSp>
        <p:nvGrpSpPr>
          <p:cNvPr id="2" name="Group 1">
            <a:extLst>
              <a:ext uri="{FF2B5EF4-FFF2-40B4-BE49-F238E27FC236}">
                <a16:creationId xmlns:a16="http://schemas.microsoft.com/office/drawing/2014/main" id="{1C486F29-1F54-734A-9178-069B604C8CC2}"/>
              </a:ext>
            </a:extLst>
          </p:cNvPr>
          <p:cNvGrpSpPr/>
          <p:nvPr/>
        </p:nvGrpSpPr>
        <p:grpSpPr>
          <a:xfrm>
            <a:off x="361035" y="2655638"/>
            <a:ext cx="5111288" cy="3581934"/>
            <a:chOff x="361035" y="2655638"/>
            <a:chExt cx="5111288" cy="3581934"/>
          </a:xfrm>
        </p:grpSpPr>
        <p:sp>
          <p:nvSpPr>
            <p:cNvPr id="8" name="Title 1">
              <a:extLst>
                <a:ext uri="{FF2B5EF4-FFF2-40B4-BE49-F238E27FC236}">
                  <a16:creationId xmlns:a16="http://schemas.microsoft.com/office/drawing/2014/main" id="{71A783E5-D264-4AA7-B4D2-7A9092B809B4}"/>
                </a:ext>
              </a:extLst>
            </p:cNvPr>
            <p:cNvSpPr txBox="1">
              <a:spLocks/>
            </p:cNvSpPr>
            <p:nvPr/>
          </p:nvSpPr>
          <p:spPr>
            <a:xfrm>
              <a:off x="2644499" y="602212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edge</a:t>
              </a:r>
            </a:p>
          </p:txBody>
        </p:sp>
        <p:sp>
          <p:nvSpPr>
            <p:cNvPr id="10" name="Title 1">
              <a:extLst>
                <a:ext uri="{FF2B5EF4-FFF2-40B4-BE49-F238E27FC236}">
                  <a16:creationId xmlns:a16="http://schemas.microsoft.com/office/drawing/2014/main" id="{6A6D3087-4FB8-4C1D-B335-85B794911291}"/>
                </a:ext>
              </a:extLst>
            </p:cNvPr>
            <p:cNvSpPr txBox="1">
              <a:spLocks/>
            </p:cNvSpPr>
            <p:nvPr/>
          </p:nvSpPr>
          <p:spPr>
            <a:xfrm>
              <a:off x="361035" y="5116295"/>
              <a:ext cx="1550082" cy="169277"/>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100" spc="0" err="1">
                  <a:solidFill>
                    <a:schemeClr val="tx1"/>
                  </a:solidFill>
                  <a:latin typeface="+mn-lt"/>
                </a:rPr>
                <a:t>IIot</a:t>
              </a:r>
              <a:r>
                <a:rPr lang="en-US" sz="1100" spc="0">
                  <a:solidFill>
                    <a:schemeClr val="tx1"/>
                  </a:solidFill>
                  <a:latin typeface="+mn-lt"/>
                </a:rPr>
                <a:t> Assets</a:t>
              </a:r>
            </a:p>
          </p:txBody>
        </p:sp>
        <p:sp>
          <p:nvSpPr>
            <p:cNvPr id="11" name="Title 1">
              <a:extLst>
                <a:ext uri="{FF2B5EF4-FFF2-40B4-BE49-F238E27FC236}">
                  <a16:creationId xmlns:a16="http://schemas.microsoft.com/office/drawing/2014/main" id="{18193F1A-1D8B-442C-92D1-ADA0095241C0}"/>
                </a:ext>
              </a:extLst>
            </p:cNvPr>
            <p:cNvSpPr txBox="1">
              <a:spLocks/>
            </p:cNvSpPr>
            <p:nvPr/>
          </p:nvSpPr>
          <p:spPr>
            <a:xfrm>
              <a:off x="1773400" y="4119599"/>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PLC / DCS / </a:t>
              </a:r>
              <a:br>
                <a:rPr lang="en-US" sz="1050" spc="0">
                  <a:solidFill>
                    <a:schemeClr val="tx1"/>
                  </a:solidFill>
                  <a:latin typeface="+mn-lt"/>
                </a:rPr>
              </a:br>
              <a:r>
                <a:rPr lang="en-US" sz="1050" spc="0">
                  <a:solidFill>
                    <a:schemeClr val="tx1"/>
                  </a:solidFill>
                  <a:latin typeface="+mn-lt"/>
                </a:rPr>
                <a:t>SCADA</a:t>
              </a:r>
            </a:p>
          </p:txBody>
        </p:sp>
        <p:sp>
          <p:nvSpPr>
            <p:cNvPr id="12" name="Title 1">
              <a:extLst>
                <a:ext uri="{FF2B5EF4-FFF2-40B4-BE49-F238E27FC236}">
                  <a16:creationId xmlns:a16="http://schemas.microsoft.com/office/drawing/2014/main" id="{3E052C67-2998-4035-AD69-E3041C38AD99}"/>
                </a:ext>
              </a:extLst>
            </p:cNvPr>
            <p:cNvSpPr txBox="1">
              <a:spLocks/>
            </p:cNvSpPr>
            <p:nvPr/>
          </p:nvSpPr>
          <p:spPr>
            <a:xfrm>
              <a:off x="2950831" y="4119599"/>
              <a:ext cx="1066854"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 / Gateway</a:t>
              </a:r>
              <a:br>
                <a:rPr lang="en-US" sz="1050" spc="0">
                  <a:solidFill>
                    <a:schemeClr val="tx1"/>
                  </a:solidFill>
                  <a:latin typeface="+mn-lt"/>
                </a:rPr>
              </a:br>
              <a:r>
                <a:rPr lang="en-US" sz="1050" spc="0">
                  <a:solidFill>
                    <a:schemeClr val="tx1"/>
                  </a:solidFill>
                  <a:latin typeface="+mn-lt"/>
                </a:rPr>
                <a:t> / Server</a:t>
              </a:r>
            </a:p>
          </p:txBody>
        </p:sp>
        <p:sp>
          <p:nvSpPr>
            <p:cNvPr id="13" name="Title 1">
              <a:extLst>
                <a:ext uri="{FF2B5EF4-FFF2-40B4-BE49-F238E27FC236}">
                  <a16:creationId xmlns:a16="http://schemas.microsoft.com/office/drawing/2014/main" id="{6871D49A-0863-4FD6-A9AC-0DBEA6F5FF01}"/>
                </a:ext>
              </a:extLst>
            </p:cNvPr>
            <p:cNvSpPr txBox="1">
              <a:spLocks/>
            </p:cNvSpPr>
            <p:nvPr/>
          </p:nvSpPr>
          <p:spPr>
            <a:xfrm>
              <a:off x="3922241" y="4119599"/>
              <a:ext cx="155008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 Edge with Protocol module</a:t>
              </a:r>
            </a:p>
          </p:txBody>
        </p:sp>
        <p:pic>
          <p:nvPicPr>
            <p:cNvPr id="14" name="Graphic 13">
              <a:extLst>
                <a:ext uri="{FF2B5EF4-FFF2-40B4-BE49-F238E27FC236}">
                  <a16:creationId xmlns:a16="http://schemas.microsoft.com/office/drawing/2014/main" id="{0D6DD460-3D30-4E8D-8743-99DB953486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236" y="2655638"/>
              <a:ext cx="455741" cy="437511"/>
            </a:xfrm>
            <a:prstGeom prst="rect">
              <a:avLst/>
            </a:prstGeom>
          </p:spPr>
        </p:pic>
        <p:pic>
          <p:nvPicPr>
            <p:cNvPr id="16" name="Graphic 15">
              <a:extLst>
                <a:ext uri="{FF2B5EF4-FFF2-40B4-BE49-F238E27FC236}">
                  <a16:creationId xmlns:a16="http://schemas.microsoft.com/office/drawing/2014/main" id="{B697FA50-8E68-41F1-8B76-5B19ADC9A4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236" y="3234811"/>
              <a:ext cx="455741" cy="437511"/>
            </a:xfrm>
            <a:prstGeom prst="rect">
              <a:avLst/>
            </a:prstGeom>
          </p:spPr>
        </p:pic>
        <p:pic>
          <p:nvPicPr>
            <p:cNvPr id="18" name="Graphic 17">
              <a:extLst>
                <a:ext uri="{FF2B5EF4-FFF2-40B4-BE49-F238E27FC236}">
                  <a16:creationId xmlns:a16="http://schemas.microsoft.com/office/drawing/2014/main" id="{D3E3C7FE-DAF5-4782-B960-ACE197B24F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236" y="3813984"/>
              <a:ext cx="455741" cy="437511"/>
            </a:xfrm>
            <a:prstGeom prst="rect">
              <a:avLst/>
            </a:prstGeom>
          </p:spPr>
        </p:pic>
        <p:pic>
          <p:nvPicPr>
            <p:cNvPr id="19" name="Graphic 18">
              <a:extLst>
                <a:ext uri="{FF2B5EF4-FFF2-40B4-BE49-F238E27FC236}">
                  <a16:creationId xmlns:a16="http://schemas.microsoft.com/office/drawing/2014/main" id="{83B7B0E3-51EC-4EA6-B01D-188535D71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236" y="4393156"/>
              <a:ext cx="455741" cy="437511"/>
            </a:xfrm>
            <a:prstGeom prst="rect">
              <a:avLst/>
            </a:prstGeom>
          </p:spPr>
        </p:pic>
        <p:cxnSp>
          <p:nvCxnSpPr>
            <p:cNvPr id="21" name="Straight Connector 20">
              <a:extLst>
                <a:ext uri="{FF2B5EF4-FFF2-40B4-BE49-F238E27FC236}">
                  <a16:creationId xmlns:a16="http://schemas.microsoft.com/office/drawing/2014/main" id="{686ECD12-6C14-4F26-81AD-EACBB92CBA87}"/>
                </a:ext>
              </a:extLst>
            </p:cNvPr>
            <p:cNvCxnSpPr/>
            <p:nvPr/>
          </p:nvCxnSpPr>
          <p:spPr>
            <a:xfrm>
              <a:off x="1504459" y="2667672"/>
              <a:ext cx="0" cy="2162995"/>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0240F831-EC2E-4560-8303-D99A19FE19D3}"/>
                </a:ext>
              </a:extLst>
            </p:cNvPr>
            <p:cNvCxnSpPr/>
            <p:nvPr/>
          </p:nvCxnSpPr>
          <p:spPr>
            <a:xfrm flipH="1">
              <a:off x="1350223" y="4611911"/>
              <a:ext cx="154236"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43F75280-46AE-4EAD-8FB7-B2414C7FF6B8}"/>
                </a:ext>
              </a:extLst>
            </p:cNvPr>
            <p:cNvCxnSpPr/>
            <p:nvPr/>
          </p:nvCxnSpPr>
          <p:spPr>
            <a:xfrm flipH="1">
              <a:off x="1350223" y="4032739"/>
              <a:ext cx="154236"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6D54E8AE-A73A-4E83-BE3B-8B67ABEA5046}"/>
                </a:ext>
              </a:extLst>
            </p:cNvPr>
            <p:cNvCxnSpPr/>
            <p:nvPr/>
          </p:nvCxnSpPr>
          <p:spPr>
            <a:xfrm flipH="1">
              <a:off x="1350223" y="3453566"/>
              <a:ext cx="154236"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708738A5-BBFE-4C5A-B68F-6B23E5062AFE}"/>
                </a:ext>
              </a:extLst>
            </p:cNvPr>
            <p:cNvCxnSpPr/>
            <p:nvPr/>
          </p:nvCxnSpPr>
          <p:spPr>
            <a:xfrm flipH="1">
              <a:off x="1350223" y="2871990"/>
              <a:ext cx="154236"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E060625A-2D32-4FF8-93F6-11018061AA93}"/>
                </a:ext>
              </a:extLst>
            </p:cNvPr>
            <p:cNvCxnSpPr/>
            <p:nvPr/>
          </p:nvCxnSpPr>
          <p:spPr>
            <a:xfrm>
              <a:off x="1504459" y="3749169"/>
              <a:ext cx="422287"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30" name="Graphic 29">
              <a:extLst>
                <a:ext uri="{FF2B5EF4-FFF2-40B4-BE49-F238E27FC236}">
                  <a16:creationId xmlns:a16="http://schemas.microsoft.com/office/drawing/2014/main" id="{B6A47039-E100-4C05-8537-B60B522B5C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9959" y="3554282"/>
              <a:ext cx="389774" cy="389774"/>
            </a:xfrm>
            <a:prstGeom prst="rect">
              <a:avLst/>
            </a:prstGeom>
          </p:spPr>
        </p:pic>
        <p:cxnSp>
          <p:nvCxnSpPr>
            <p:cNvPr id="31" name="Straight Arrow Connector 30">
              <a:extLst>
                <a:ext uri="{FF2B5EF4-FFF2-40B4-BE49-F238E27FC236}">
                  <a16:creationId xmlns:a16="http://schemas.microsoft.com/office/drawing/2014/main" id="{1A3006E0-55C1-4615-A61D-E233C5C2C28D}"/>
                </a:ext>
              </a:extLst>
            </p:cNvPr>
            <p:cNvCxnSpPr/>
            <p:nvPr/>
          </p:nvCxnSpPr>
          <p:spPr>
            <a:xfrm>
              <a:off x="2699899" y="3749169"/>
              <a:ext cx="422287"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32" name="Graphic 31">
              <a:extLst>
                <a:ext uri="{FF2B5EF4-FFF2-40B4-BE49-F238E27FC236}">
                  <a16:creationId xmlns:a16="http://schemas.microsoft.com/office/drawing/2014/main" id="{933F8A79-6270-44A3-B694-2702BC8EC2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0590" y="3535502"/>
              <a:ext cx="427336" cy="427334"/>
            </a:xfrm>
            <a:prstGeom prst="rect">
              <a:avLst/>
            </a:prstGeom>
          </p:spPr>
        </p:pic>
        <p:pic>
          <p:nvPicPr>
            <p:cNvPr id="35" name="Graphic 34">
              <a:extLst>
                <a:ext uri="{FF2B5EF4-FFF2-40B4-BE49-F238E27FC236}">
                  <a16:creationId xmlns:a16="http://schemas.microsoft.com/office/drawing/2014/main" id="{0FCA35E5-E12E-4FA4-A596-85C07BB006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1474" y="3528110"/>
              <a:ext cx="544172" cy="544172"/>
            </a:xfrm>
            <a:prstGeom prst="rect">
              <a:avLst/>
            </a:prstGeom>
          </p:spPr>
        </p:pic>
        <p:cxnSp>
          <p:nvCxnSpPr>
            <p:cNvPr id="36" name="Straight Arrow Connector 35">
              <a:extLst>
                <a:ext uri="{FF2B5EF4-FFF2-40B4-BE49-F238E27FC236}">
                  <a16:creationId xmlns:a16="http://schemas.microsoft.com/office/drawing/2014/main" id="{3A465CB9-5E6C-4808-8609-0AE8410EA911}"/>
                </a:ext>
              </a:extLst>
            </p:cNvPr>
            <p:cNvCxnSpPr/>
            <p:nvPr/>
          </p:nvCxnSpPr>
          <p:spPr>
            <a:xfrm>
              <a:off x="3902797" y="3749169"/>
              <a:ext cx="422287"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cxnSp>
        <p:nvCxnSpPr>
          <p:cNvPr id="37" name="Straight Connector 36">
            <a:extLst>
              <a:ext uri="{FF2B5EF4-FFF2-40B4-BE49-F238E27FC236}">
                <a16:creationId xmlns:a16="http://schemas.microsoft.com/office/drawing/2014/main" id="{9E538913-B787-4CCB-AE89-BB6F6E00ABB5}"/>
              </a:ext>
            </a:extLst>
          </p:cNvPr>
          <p:cNvCxnSpPr>
            <a:cxnSpLocks/>
          </p:cNvCxnSpPr>
          <p:nvPr/>
        </p:nvCxnSpPr>
        <p:spPr>
          <a:xfrm>
            <a:off x="5643322" y="2393480"/>
            <a:ext cx="0" cy="2841008"/>
          </a:xfrm>
          <a:prstGeom prst="line">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cxnSp>
      <p:grpSp>
        <p:nvGrpSpPr>
          <p:cNvPr id="4" name="Group 3">
            <a:extLst>
              <a:ext uri="{FF2B5EF4-FFF2-40B4-BE49-F238E27FC236}">
                <a16:creationId xmlns:a16="http://schemas.microsoft.com/office/drawing/2014/main" id="{731045EC-DF88-824B-9945-2F4799D917EA}"/>
              </a:ext>
            </a:extLst>
          </p:cNvPr>
          <p:cNvGrpSpPr/>
          <p:nvPr/>
        </p:nvGrpSpPr>
        <p:grpSpPr>
          <a:xfrm>
            <a:off x="5182018" y="989943"/>
            <a:ext cx="6657056" cy="5247629"/>
            <a:chOff x="5182018" y="989943"/>
            <a:chExt cx="6657056" cy="5247629"/>
          </a:xfrm>
        </p:grpSpPr>
        <p:sp>
          <p:nvSpPr>
            <p:cNvPr id="45" name="Title 1">
              <a:extLst>
                <a:ext uri="{FF2B5EF4-FFF2-40B4-BE49-F238E27FC236}">
                  <a16:creationId xmlns:a16="http://schemas.microsoft.com/office/drawing/2014/main" id="{87332165-1D65-4DEE-A666-3E3F43211788}"/>
                </a:ext>
              </a:extLst>
            </p:cNvPr>
            <p:cNvSpPr txBox="1">
              <a:spLocks/>
            </p:cNvSpPr>
            <p:nvPr/>
          </p:nvSpPr>
          <p:spPr>
            <a:xfrm>
              <a:off x="5866434" y="4200390"/>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 Hub</a:t>
              </a:r>
            </a:p>
          </p:txBody>
        </p:sp>
        <p:sp>
          <p:nvSpPr>
            <p:cNvPr id="9" name="Title 1">
              <a:extLst>
                <a:ext uri="{FF2B5EF4-FFF2-40B4-BE49-F238E27FC236}">
                  <a16:creationId xmlns:a16="http://schemas.microsoft.com/office/drawing/2014/main" id="{6E2B1B95-F79C-4FA6-BC5A-251CCF020F37}"/>
                </a:ext>
              </a:extLst>
            </p:cNvPr>
            <p:cNvSpPr txBox="1">
              <a:spLocks/>
            </p:cNvSpPr>
            <p:nvPr/>
          </p:nvSpPr>
          <p:spPr>
            <a:xfrm>
              <a:off x="7054125" y="602212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cloud</a:t>
              </a:r>
            </a:p>
          </p:txBody>
        </p:sp>
        <p:pic>
          <p:nvPicPr>
            <p:cNvPr id="5" name="Graphic 4">
              <a:extLst>
                <a:ext uri="{FF2B5EF4-FFF2-40B4-BE49-F238E27FC236}">
                  <a16:creationId xmlns:a16="http://schemas.microsoft.com/office/drawing/2014/main" id="{84003484-AA22-44B1-BB2E-C622D23098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64647" y="1445136"/>
              <a:ext cx="599845" cy="533196"/>
            </a:xfrm>
            <a:prstGeom prst="rect">
              <a:avLst/>
            </a:prstGeom>
          </p:spPr>
        </p:pic>
        <p:cxnSp>
          <p:nvCxnSpPr>
            <p:cNvPr id="39" name="Straight Arrow Connector 38">
              <a:extLst>
                <a:ext uri="{FF2B5EF4-FFF2-40B4-BE49-F238E27FC236}">
                  <a16:creationId xmlns:a16="http://schemas.microsoft.com/office/drawing/2014/main" id="{3D7A93F3-DAAE-4CE9-9774-3B0BCADA7772}"/>
                </a:ext>
              </a:extLst>
            </p:cNvPr>
            <p:cNvCxnSpPr>
              <a:cxnSpLocks/>
            </p:cNvCxnSpPr>
            <p:nvPr/>
          </p:nvCxnSpPr>
          <p:spPr>
            <a:xfrm>
              <a:off x="5182018" y="3749169"/>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nvGrpSpPr>
            <p:cNvPr id="44" name="Group 43">
              <a:extLst>
                <a:ext uri="{FF2B5EF4-FFF2-40B4-BE49-F238E27FC236}">
                  <a16:creationId xmlns:a16="http://schemas.microsoft.com/office/drawing/2014/main" id="{46BDBB9A-5BA7-4B78-BA43-345C3D4A3D6A}"/>
                </a:ext>
              </a:extLst>
            </p:cNvPr>
            <p:cNvGrpSpPr/>
            <p:nvPr/>
          </p:nvGrpSpPr>
          <p:grpSpPr>
            <a:xfrm>
              <a:off x="6216734" y="3600895"/>
              <a:ext cx="299102" cy="304037"/>
              <a:chOff x="7782441" y="780314"/>
              <a:chExt cx="299102" cy="304037"/>
            </a:xfrm>
          </p:grpSpPr>
          <p:sp>
            <p:nvSpPr>
              <p:cNvPr id="41" name="Freeform: Shape 40">
                <a:extLst>
                  <a:ext uri="{FF2B5EF4-FFF2-40B4-BE49-F238E27FC236}">
                    <a16:creationId xmlns:a16="http://schemas.microsoft.com/office/drawing/2014/main" id="{B099F7F4-DCBC-4CAB-A9B3-808FEBA9D3D6}"/>
                  </a:ext>
                </a:extLst>
              </p:cNvPr>
              <p:cNvSpPr/>
              <p:nvPr/>
            </p:nvSpPr>
            <p:spPr>
              <a:xfrm>
                <a:off x="7995333" y="780314"/>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42" name="Freeform: Shape 41">
                <a:extLst>
                  <a:ext uri="{FF2B5EF4-FFF2-40B4-BE49-F238E27FC236}">
                    <a16:creationId xmlns:a16="http://schemas.microsoft.com/office/drawing/2014/main" id="{90D9FA10-A491-445A-A66F-2CC7C95DA384}"/>
                  </a:ext>
                </a:extLst>
              </p:cNvPr>
              <p:cNvSpPr/>
              <p:nvPr/>
            </p:nvSpPr>
            <p:spPr>
              <a:xfrm>
                <a:off x="7782441" y="999796"/>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43" name="Freeform: Shape 42">
                <a:extLst>
                  <a:ext uri="{FF2B5EF4-FFF2-40B4-BE49-F238E27FC236}">
                    <a16:creationId xmlns:a16="http://schemas.microsoft.com/office/drawing/2014/main" id="{E1137DAA-F768-4EAF-AC87-DF265B06D65D}"/>
                  </a:ext>
                </a:extLst>
              </p:cNvPr>
              <p:cNvSpPr/>
              <p:nvPr/>
            </p:nvSpPr>
            <p:spPr>
              <a:xfrm>
                <a:off x="7806243" y="800415"/>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pic>
          <p:nvPicPr>
            <p:cNvPr id="46" name="Graphic 45">
              <a:extLst>
                <a:ext uri="{FF2B5EF4-FFF2-40B4-BE49-F238E27FC236}">
                  <a16:creationId xmlns:a16="http://schemas.microsoft.com/office/drawing/2014/main" id="{2C4F17BB-5221-4B25-B891-2F452E6824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22342" y="1457807"/>
              <a:ext cx="609426" cy="507855"/>
            </a:xfrm>
            <a:prstGeom prst="rect">
              <a:avLst/>
            </a:prstGeom>
          </p:spPr>
        </p:pic>
        <p:sp>
          <p:nvSpPr>
            <p:cNvPr id="47" name="Title 1">
              <a:extLst>
                <a:ext uri="{FF2B5EF4-FFF2-40B4-BE49-F238E27FC236}">
                  <a16:creationId xmlns:a16="http://schemas.microsoft.com/office/drawing/2014/main" id="{39F97643-1FE2-4939-BB53-09987009CE48}"/>
                </a:ext>
              </a:extLst>
            </p:cNvPr>
            <p:cNvSpPr txBox="1">
              <a:spLocks/>
            </p:cNvSpPr>
            <p:nvPr/>
          </p:nvSpPr>
          <p:spPr>
            <a:xfrm>
              <a:off x="6334178" y="2098457"/>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a:t>
              </a:r>
              <a:br>
                <a:rPr lang="en-US" sz="1050" spc="0">
                  <a:solidFill>
                    <a:schemeClr val="tx1"/>
                  </a:solidFill>
                  <a:latin typeface="+mn-lt"/>
                </a:rPr>
              </a:br>
              <a:r>
                <a:rPr lang="en-US" sz="1050" spc="0">
                  <a:solidFill>
                    <a:schemeClr val="tx1"/>
                  </a:solidFill>
                  <a:latin typeface="+mn-lt"/>
                </a:rPr>
                <a:t>Analytics</a:t>
              </a:r>
            </a:p>
          </p:txBody>
        </p:sp>
        <p:sp>
          <p:nvSpPr>
            <p:cNvPr id="48" name="Title 1">
              <a:extLst>
                <a:ext uri="{FF2B5EF4-FFF2-40B4-BE49-F238E27FC236}">
                  <a16:creationId xmlns:a16="http://schemas.microsoft.com/office/drawing/2014/main" id="{E29F805D-12B6-48E4-91E8-3C80F61481A4}"/>
                </a:ext>
              </a:extLst>
            </p:cNvPr>
            <p:cNvSpPr txBox="1">
              <a:spLocks/>
            </p:cNvSpPr>
            <p:nvPr/>
          </p:nvSpPr>
          <p:spPr>
            <a:xfrm>
              <a:off x="6334178" y="98994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 Processing</a:t>
              </a:r>
            </a:p>
          </p:txBody>
        </p:sp>
        <p:cxnSp>
          <p:nvCxnSpPr>
            <p:cNvPr id="49" name="Straight Arrow Connector 48">
              <a:extLst>
                <a:ext uri="{FF2B5EF4-FFF2-40B4-BE49-F238E27FC236}">
                  <a16:creationId xmlns:a16="http://schemas.microsoft.com/office/drawing/2014/main" id="{6B65AF2D-2DAB-4765-9E7F-72429ADBDD84}"/>
                </a:ext>
              </a:extLst>
            </p:cNvPr>
            <p:cNvCxnSpPr>
              <a:cxnSpLocks/>
            </p:cNvCxnSpPr>
            <p:nvPr/>
          </p:nvCxnSpPr>
          <p:spPr>
            <a:xfrm>
              <a:off x="7404994" y="1699016"/>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50" name="Title 1">
              <a:extLst>
                <a:ext uri="{FF2B5EF4-FFF2-40B4-BE49-F238E27FC236}">
                  <a16:creationId xmlns:a16="http://schemas.microsoft.com/office/drawing/2014/main" id="{4C87B631-D19E-48E4-9914-836FBEE853EF}"/>
                </a:ext>
              </a:extLst>
            </p:cNvPr>
            <p:cNvSpPr txBox="1">
              <a:spLocks/>
            </p:cNvSpPr>
            <p:nvPr/>
          </p:nvSpPr>
          <p:spPr>
            <a:xfrm>
              <a:off x="8329161" y="98994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Actions </a:t>
              </a:r>
              <a:br>
                <a:rPr lang="en-US" sz="1050" spc="0">
                  <a:solidFill>
                    <a:schemeClr val="tx1"/>
                  </a:solidFill>
                  <a:latin typeface="+mn-lt"/>
                </a:rPr>
              </a:br>
              <a:r>
                <a:rPr lang="en-US" sz="1050" spc="0">
                  <a:solidFill>
                    <a:schemeClr val="tx1"/>
                  </a:solidFill>
                  <a:latin typeface="+mn-lt"/>
                </a:rPr>
                <a:t>and Alerts</a:t>
              </a:r>
            </a:p>
          </p:txBody>
        </p:sp>
        <p:sp>
          <p:nvSpPr>
            <p:cNvPr id="51" name="Title 1">
              <a:extLst>
                <a:ext uri="{FF2B5EF4-FFF2-40B4-BE49-F238E27FC236}">
                  <a16:creationId xmlns:a16="http://schemas.microsoft.com/office/drawing/2014/main" id="{5F7A81B5-E4D6-46B0-A855-217502956B4F}"/>
                </a:ext>
              </a:extLst>
            </p:cNvPr>
            <p:cNvSpPr txBox="1">
              <a:spLocks/>
            </p:cNvSpPr>
            <p:nvPr/>
          </p:nvSpPr>
          <p:spPr>
            <a:xfrm>
              <a:off x="8329161" y="2058185"/>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a:t>
              </a:r>
              <a:br>
                <a:rPr lang="en-US" sz="1050" spc="0">
                  <a:solidFill>
                    <a:schemeClr val="tx1"/>
                  </a:solidFill>
                  <a:latin typeface="+mn-lt"/>
                </a:rPr>
              </a:br>
              <a:r>
                <a:rPr lang="en-US" sz="1050" spc="0">
                  <a:solidFill>
                    <a:schemeClr val="tx1"/>
                  </a:solidFill>
                  <a:latin typeface="+mn-lt"/>
                </a:rPr>
                <a:t>Functions</a:t>
              </a:r>
            </a:p>
          </p:txBody>
        </p:sp>
        <p:pic>
          <p:nvPicPr>
            <p:cNvPr id="52" name="Graphic 51">
              <a:extLst>
                <a:ext uri="{FF2B5EF4-FFF2-40B4-BE49-F238E27FC236}">
                  <a16:creationId xmlns:a16="http://schemas.microsoft.com/office/drawing/2014/main" id="{D8C98E4A-5F3A-4F30-92A2-75270F11E9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94996" y="2298789"/>
              <a:ext cx="412920" cy="364340"/>
            </a:xfrm>
            <a:prstGeom prst="rect">
              <a:avLst/>
            </a:prstGeom>
          </p:spPr>
        </p:pic>
        <p:cxnSp>
          <p:nvCxnSpPr>
            <p:cNvPr id="53" name="Straight Arrow Connector 52">
              <a:extLst>
                <a:ext uri="{FF2B5EF4-FFF2-40B4-BE49-F238E27FC236}">
                  <a16:creationId xmlns:a16="http://schemas.microsoft.com/office/drawing/2014/main" id="{64FC9835-1B84-4655-ADF5-2C66B280169E}"/>
                </a:ext>
              </a:extLst>
            </p:cNvPr>
            <p:cNvCxnSpPr>
              <a:cxnSpLocks/>
            </p:cNvCxnSpPr>
            <p:nvPr/>
          </p:nvCxnSpPr>
          <p:spPr>
            <a:xfrm>
              <a:off x="7795640" y="1699016"/>
              <a:ext cx="0" cy="487445"/>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55" name="Title 1">
              <a:extLst>
                <a:ext uri="{FF2B5EF4-FFF2-40B4-BE49-F238E27FC236}">
                  <a16:creationId xmlns:a16="http://schemas.microsoft.com/office/drawing/2014/main" id="{76FECF6D-532A-47C1-9AA6-273564382492}"/>
                </a:ext>
              </a:extLst>
            </p:cNvPr>
            <p:cNvSpPr txBox="1">
              <a:spLocks/>
            </p:cNvSpPr>
            <p:nvPr/>
          </p:nvSpPr>
          <p:spPr>
            <a:xfrm>
              <a:off x="7268960" y="2693464"/>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Event Hubs</a:t>
              </a:r>
            </a:p>
          </p:txBody>
        </p:sp>
        <p:pic>
          <p:nvPicPr>
            <p:cNvPr id="58" name="Graphic 57">
              <a:extLst>
                <a:ext uri="{FF2B5EF4-FFF2-40B4-BE49-F238E27FC236}">
                  <a16:creationId xmlns:a16="http://schemas.microsoft.com/office/drawing/2014/main" id="{6C2A51EF-A6E3-401F-80EC-7AC048982C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61378" y="3498499"/>
              <a:ext cx="468890" cy="496472"/>
            </a:xfrm>
            <a:prstGeom prst="rect">
              <a:avLst/>
            </a:prstGeom>
          </p:spPr>
        </p:pic>
        <p:cxnSp>
          <p:nvCxnSpPr>
            <p:cNvPr id="59" name="Straight Arrow Connector 58">
              <a:extLst>
                <a:ext uri="{FF2B5EF4-FFF2-40B4-BE49-F238E27FC236}">
                  <a16:creationId xmlns:a16="http://schemas.microsoft.com/office/drawing/2014/main" id="{6D633D46-F130-4C55-A38F-5E6983A1484C}"/>
                </a:ext>
              </a:extLst>
            </p:cNvPr>
            <p:cNvCxnSpPr>
              <a:cxnSpLocks/>
            </p:cNvCxnSpPr>
            <p:nvPr/>
          </p:nvCxnSpPr>
          <p:spPr>
            <a:xfrm>
              <a:off x="7795640" y="2924322"/>
              <a:ext cx="0" cy="487445"/>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60" name="Title 1">
              <a:extLst>
                <a:ext uri="{FF2B5EF4-FFF2-40B4-BE49-F238E27FC236}">
                  <a16:creationId xmlns:a16="http://schemas.microsoft.com/office/drawing/2014/main" id="{CA11DAFE-20B8-41D8-ABB4-556C70BF8FC0}"/>
                </a:ext>
              </a:extLst>
            </p:cNvPr>
            <p:cNvSpPr txBox="1">
              <a:spLocks/>
            </p:cNvSpPr>
            <p:nvPr/>
          </p:nvSpPr>
          <p:spPr>
            <a:xfrm>
              <a:off x="7268960" y="411703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a:t>
              </a:r>
            </a:p>
          </p:txBody>
        </p:sp>
        <p:cxnSp>
          <p:nvCxnSpPr>
            <p:cNvPr id="61" name="Straight Arrow Connector 60">
              <a:extLst>
                <a:ext uri="{FF2B5EF4-FFF2-40B4-BE49-F238E27FC236}">
                  <a16:creationId xmlns:a16="http://schemas.microsoft.com/office/drawing/2014/main" id="{B4E18FF9-0867-4F65-A34E-E014534EDE4F}"/>
                </a:ext>
              </a:extLst>
            </p:cNvPr>
            <p:cNvCxnSpPr>
              <a:cxnSpLocks/>
            </p:cNvCxnSpPr>
            <p:nvPr/>
          </p:nvCxnSpPr>
          <p:spPr>
            <a:xfrm>
              <a:off x="6602243" y="3749169"/>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62" name="Title 1">
              <a:extLst>
                <a:ext uri="{FF2B5EF4-FFF2-40B4-BE49-F238E27FC236}">
                  <a16:creationId xmlns:a16="http://schemas.microsoft.com/office/drawing/2014/main" id="{FD135683-6DBC-4304-94DC-60F267514AD1}"/>
                </a:ext>
              </a:extLst>
            </p:cNvPr>
            <p:cNvSpPr txBox="1">
              <a:spLocks/>
            </p:cNvSpPr>
            <p:nvPr/>
          </p:nvSpPr>
          <p:spPr>
            <a:xfrm>
              <a:off x="6616086" y="3023316"/>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Derived Time Series</a:t>
              </a:r>
            </a:p>
          </p:txBody>
        </p:sp>
        <p:cxnSp>
          <p:nvCxnSpPr>
            <p:cNvPr id="63" name="Straight Arrow Connector 62">
              <a:extLst>
                <a:ext uri="{FF2B5EF4-FFF2-40B4-BE49-F238E27FC236}">
                  <a16:creationId xmlns:a16="http://schemas.microsoft.com/office/drawing/2014/main" id="{6FCD6F03-AAF5-4FEE-B199-C6B9FB328718}"/>
                </a:ext>
              </a:extLst>
            </p:cNvPr>
            <p:cNvCxnSpPr>
              <a:cxnSpLocks/>
            </p:cNvCxnSpPr>
            <p:nvPr/>
          </p:nvCxnSpPr>
          <p:spPr>
            <a:xfrm>
              <a:off x="7795640" y="4529755"/>
              <a:ext cx="0" cy="36333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64" name="Rectangle 63">
              <a:extLst>
                <a:ext uri="{FF2B5EF4-FFF2-40B4-BE49-F238E27FC236}">
                  <a16:creationId xmlns:a16="http://schemas.microsoft.com/office/drawing/2014/main" id="{DF98CCD4-C4BD-42CE-A5DA-43C52E7E02A6}"/>
                </a:ext>
              </a:extLst>
            </p:cNvPr>
            <p:cNvSpPr/>
            <p:nvPr/>
          </p:nvSpPr>
          <p:spPr bwMode="auto">
            <a:xfrm>
              <a:off x="6395695" y="4980775"/>
              <a:ext cx="284399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itle 1">
              <a:extLst>
                <a:ext uri="{FF2B5EF4-FFF2-40B4-BE49-F238E27FC236}">
                  <a16:creationId xmlns:a16="http://schemas.microsoft.com/office/drawing/2014/main" id="{6C2A3BF8-4405-417F-AB43-EF5550608F90}"/>
                </a:ext>
              </a:extLst>
            </p:cNvPr>
            <p:cNvSpPr txBox="1">
              <a:spLocks/>
            </p:cNvSpPr>
            <p:nvPr/>
          </p:nvSpPr>
          <p:spPr>
            <a:xfrm>
              <a:off x="6773730" y="5053322"/>
              <a:ext cx="204381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Advanced Analytics</a:t>
              </a:r>
            </a:p>
          </p:txBody>
        </p:sp>
        <p:pic>
          <p:nvPicPr>
            <p:cNvPr id="66" name="Graphic 65">
              <a:extLst>
                <a:ext uri="{FF2B5EF4-FFF2-40B4-BE49-F238E27FC236}">
                  <a16:creationId xmlns:a16="http://schemas.microsoft.com/office/drawing/2014/main" id="{B33881AC-52B0-4C9B-BBD1-B280C5565B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0348" y="5323927"/>
              <a:ext cx="363777" cy="342378"/>
            </a:xfrm>
            <a:prstGeom prst="rect">
              <a:avLst/>
            </a:prstGeom>
          </p:spPr>
        </p:pic>
        <p:sp>
          <p:nvSpPr>
            <p:cNvPr id="68" name="Title 1">
              <a:extLst>
                <a:ext uri="{FF2B5EF4-FFF2-40B4-BE49-F238E27FC236}">
                  <a16:creationId xmlns:a16="http://schemas.microsoft.com/office/drawing/2014/main" id="{D2C784CB-D857-4AFD-97C2-7CE68AF8F0EC}"/>
                </a:ext>
              </a:extLst>
            </p:cNvPr>
            <p:cNvSpPr txBox="1">
              <a:spLocks/>
            </p:cNvSpPr>
            <p:nvPr/>
          </p:nvSpPr>
          <p:spPr>
            <a:xfrm>
              <a:off x="6533807"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Azure Batch</a:t>
              </a:r>
            </a:p>
          </p:txBody>
        </p:sp>
        <p:sp>
          <p:nvSpPr>
            <p:cNvPr id="69" name="Title 1">
              <a:extLst>
                <a:ext uri="{FF2B5EF4-FFF2-40B4-BE49-F238E27FC236}">
                  <a16:creationId xmlns:a16="http://schemas.microsoft.com/office/drawing/2014/main" id="{BC25A216-9313-4646-A47D-D875229D89B0}"/>
                </a:ext>
              </a:extLst>
            </p:cNvPr>
            <p:cNvSpPr txBox="1">
              <a:spLocks/>
            </p:cNvSpPr>
            <p:nvPr/>
          </p:nvSpPr>
          <p:spPr>
            <a:xfrm>
              <a:off x="7465939"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Databricks</a:t>
              </a:r>
            </a:p>
          </p:txBody>
        </p:sp>
        <p:sp>
          <p:nvSpPr>
            <p:cNvPr id="70" name="Title 1">
              <a:extLst>
                <a:ext uri="{FF2B5EF4-FFF2-40B4-BE49-F238E27FC236}">
                  <a16:creationId xmlns:a16="http://schemas.microsoft.com/office/drawing/2014/main" id="{6DEDCEE0-C854-450D-B71D-A83896F5988E}"/>
                </a:ext>
              </a:extLst>
            </p:cNvPr>
            <p:cNvSpPr txBox="1">
              <a:spLocks/>
            </p:cNvSpPr>
            <p:nvPr/>
          </p:nvSpPr>
          <p:spPr>
            <a:xfrm>
              <a:off x="8202805" y="5696150"/>
              <a:ext cx="976878"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Machine Learning</a:t>
              </a:r>
            </a:p>
          </p:txBody>
        </p:sp>
        <p:pic>
          <p:nvPicPr>
            <p:cNvPr id="71" name="Graphic 70">
              <a:extLst>
                <a:ext uri="{FF2B5EF4-FFF2-40B4-BE49-F238E27FC236}">
                  <a16:creationId xmlns:a16="http://schemas.microsoft.com/office/drawing/2014/main" id="{4C0B929F-187D-4C7A-B859-5EEA6AAD36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39955" y="5335477"/>
              <a:ext cx="311368" cy="330828"/>
            </a:xfrm>
            <a:prstGeom prst="rect">
              <a:avLst/>
            </a:prstGeom>
          </p:spPr>
        </p:pic>
        <p:pic>
          <p:nvPicPr>
            <p:cNvPr id="72" name="Graphic 71">
              <a:extLst>
                <a:ext uri="{FF2B5EF4-FFF2-40B4-BE49-F238E27FC236}">
                  <a16:creationId xmlns:a16="http://schemas.microsoft.com/office/drawing/2014/main" id="{C039EDDC-969F-4801-9A53-5C85FC0D74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513773" y="5309510"/>
              <a:ext cx="332516" cy="314042"/>
            </a:xfrm>
            <a:prstGeom prst="rect">
              <a:avLst/>
            </a:prstGeom>
          </p:spPr>
        </p:pic>
        <p:cxnSp>
          <p:nvCxnSpPr>
            <p:cNvPr id="73" name="Straight Arrow Connector 72">
              <a:extLst>
                <a:ext uri="{FF2B5EF4-FFF2-40B4-BE49-F238E27FC236}">
                  <a16:creationId xmlns:a16="http://schemas.microsoft.com/office/drawing/2014/main" id="{1117A9FC-F6FE-4504-9247-D6072848A2B1}"/>
                </a:ext>
              </a:extLst>
            </p:cNvPr>
            <p:cNvCxnSpPr>
              <a:cxnSpLocks/>
            </p:cNvCxnSpPr>
            <p:nvPr/>
          </p:nvCxnSpPr>
          <p:spPr>
            <a:xfrm>
              <a:off x="8142796" y="3749169"/>
              <a:ext cx="1951699"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75" name="Title 1">
              <a:extLst>
                <a:ext uri="{FF2B5EF4-FFF2-40B4-BE49-F238E27FC236}">
                  <a16:creationId xmlns:a16="http://schemas.microsoft.com/office/drawing/2014/main" id="{FFB1E08E-9503-4CAF-93B5-3C3B38384BE6}"/>
                </a:ext>
              </a:extLst>
            </p:cNvPr>
            <p:cNvSpPr txBox="1">
              <a:spLocks/>
            </p:cNvSpPr>
            <p:nvPr/>
          </p:nvSpPr>
          <p:spPr>
            <a:xfrm>
              <a:off x="8583237" y="3832859"/>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Query API</a:t>
              </a:r>
            </a:p>
          </p:txBody>
        </p:sp>
        <p:sp>
          <p:nvSpPr>
            <p:cNvPr id="76" name="Rectangle 75">
              <a:extLst>
                <a:ext uri="{FF2B5EF4-FFF2-40B4-BE49-F238E27FC236}">
                  <a16:creationId xmlns:a16="http://schemas.microsoft.com/office/drawing/2014/main" id="{610DD769-A308-4DEC-9B73-35D5A15F316F}"/>
                </a:ext>
              </a:extLst>
            </p:cNvPr>
            <p:cNvSpPr/>
            <p:nvPr/>
          </p:nvSpPr>
          <p:spPr bwMode="auto">
            <a:xfrm>
              <a:off x="8511814" y="2597134"/>
              <a:ext cx="125782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sz="1000">
                  <a:latin typeface="+mj-lt"/>
                  <a:ea typeface="Segoe UI" pitchFamily="34" charset="0"/>
                  <a:cs typeface="Segoe UI" pitchFamily="34" charset="0"/>
                </a:rPr>
                <a:t>Time Series Model</a:t>
              </a:r>
            </a:p>
            <a:p>
              <a:pPr algn="ctr" defTabSz="932472" fontAlgn="base">
                <a:lnSpc>
                  <a:spcPct val="90000"/>
                </a:lnSpc>
                <a:spcBef>
                  <a:spcPct val="0"/>
                </a:spcBef>
                <a:spcAft>
                  <a:spcPts val="300"/>
                </a:spcAft>
              </a:pPr>
              <a:r>
                <a:rPr lang="en-US" sz="900">
                  <a:ea typeface="Segoe UI" pitchFamily="34" charset="0"/>
                  <a:cs typeface="Segoe UI" pitchFamily="34" charset="0"/>
                </a:rPr>
                <a:t>Hierarchy</a:t>
              </a:r>
            </a:p>
            <a:p>
              <a:pPr algn="ctr" defTabSz="932472" fontAlgn="base">
                <a:spcBef>
                  <a:spcPct val="0"/>
                </a:spcBef>
                <a:spcAft>
                  <a:spcPts val="300"/>
                </a:spcAft>
              </a:pPr>
              <a:r>
                <a:rPr lang="en-US" sz="900">
                  <a:ea typeface="Segoe UI" pitchFamily="34" charset="0"/>
                  <a:cs typeface="Segoe UI" pitchFamily="34" charset="0"/>
                </a:rPr>
                <a:t>Types</a:t>
              </a:r>
            </a:p>
            <a:p>
              <a:pPr algn="ctr" defTabSz="932472" fontAlgn="base">
                <a:spcBef>
                  <a:spcPct val="0"/>
                </a:spcBef>
                <a:spcAft>
                  <a:spcPts val="300"/>
                </a:spcAft>
              </a:pPr>
              <a:r>
                <a:rPr lang="en-US" sz="900">
                  <a:ea typeface="Segoe UI" pitchFamily="34" charset="0"/>
                  <a:cs typeface="Segoe UI" pitchFamily="34" charset="0"/>
                </a:rPr>
                <a:t>Time Series Instances</a:t>
              </a:r>
            </a:p>
          </p:txBody>
        </p:sp>
        <p:cxnSp>
          <p:nvCxnSpPr>
            <p:cNvPr id="80" name="Straight Connector 79">
              <a:extLst>
                <a:ext uri="{FF2B5EF4-FFF2-40B4-BE49-F238E27FC236}">
                  <a16:creationId xmlns:a16="http://schemas.microsoft.com/office/drawing/2014/main" id="{F84D78A2-65FB-4D15-B7BA-4EE7A6C3CD76}"/>
                </a:ext>
              </a:extLst>
            </p:cNvPr>
            <p:cNvCxnSpPr>
              <a:cxnSpLocks/>
            </p:cNvCxnSpPr>
            <p:nvPr/>
          </p:nvCxnSpPr>
          <p:spPr>
            <a:xfrm flipV="1">
              <a:off x="8136481" y="3535503"/>
              <a:ext cx="375333" cy="213666"/>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83" name="Straight Connector 82">
              <a:extLst>
                <a:ext uri="{FF2B5EF4-FFF2-40B4-BE49-F238E27FC236}">
                  <a16:creationId xmlns:a16="http://schemas.microsoft.com/office/drawing/2014/main" id="{52F8C064-FB33-4803-BBC7-E4C35A28A535}"/>
                </a:ext>
              </a:extLst>
            </p:cNvPr>
            <p:cNvCxnSpPr>
              <a:stCxn id="76" idx="2"/>
            </p:cNvCxnSpPr>
            <p:nvPr/>
          </p:nvCxnSpPr>
          <p:spPr>
            <a:xfrm>
              <a:off x="9140728" y="3526114"/>
              <a:ext cx="0" cy="220621"/>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84" name="Rectangle 83">
              <a:extLst>
                <a:ext uri="{FF2B5EF4-FFF2-40B4-BE49-F238E27FC236}">
                  <a16:creationId xmlns:a16="http://schemas.microsoft.com/office/drawing/2014/main" id="{A3A63932-81EC-4F1A-82DE-B3A37392B8E7}"/>
                </a:ext>
              </a:extLst>
            </p:cNvPr>
            <p:cNvSpPr/>
            <p:nvPr/>
          </p:nvSpPr>
          <p:spPr bwMode="auto">
            <a:xfrm>
              <a:off x="10183247" y="1457808"/>
              <a:ext cx="1555434" cy="2883809"/>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83761A4B-C81E-450E-9414-6A80D988F2E7}"/>
                </a:ext>
              </a:extLst>
            </p:cNvPr>
            <p:cNvCxnSpPr>
              <a:cxnSpLocks/>
            </p:cNvCxnSpPr>
            <p:nvPr/>
          </p:nvCxnSpPr>
          <p:spPr>
            <a:xfrm>
              <a:off x="9236660" y="5445265"/>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86" name="Title 1">
              <a:extLst>
                <a:ext uri="{FF2B5EF4-FFF2-40B4-BE49-F238E27FC236}">
                  <a16:creationId xmlns:a16="http://schemas.microsoft.com/office/drawing/2014/main" id="{64314EBC-7FAE-44B2-A1DF-77BAE6D1FDA0}"/>
                </a:ext>
              </a:extLst>
            </p:cNvPr>
            <p:cNvSpPr txBox="1">
              <a:spLocks/>
            </p:cNvSpPr>
            <p:nvPr/>
          </p:nvSpPr>
          <p:spPr>
            <a:xfrm>
              <a:off x="10082854" y="1122619"/>
              <a:ext cx="1756220"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Operational analysis</a:t>
              </a:r>
            </a:p>
          </p:txBody>
        </p:sp>
        <p:sp>
          <p:nvSpPr>
            <p:cNvPr id="87" name="Title 1">
              <a:extLst>
                <a:ext uri="{FF2B5EF4-FFF2-40B4-BE49-F238E27FC236}">
                  <a16:creationId xmlns:a16="http://schemas.microsoft.com/office/drawing/2014/main" id="{6C0BF0D6-85CB-4983-9227-05C26F79C774}"/>
                </a:ext>
              </a:extLst>
            </p:cNvPr>
            <p:cNvSpPr txBox="1">
              <a:spLocks/>
            </p:cNvSpPr>
            <p:nvPr/>
          </p:nvSpPr>
          <p:spPr>
            <a:xfrm>
              <a:off x="10185923" y="467764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Insights</a:t>
              </a:r>
            </a:p>
          </p:txBody>
        </p:sp>
        <p:sp>
          <p:nvSpPr>
            <p:cNvPr id="88" name="Rectangle 87">
              <a:extLst>
                <a:ext uri="{FF2B5EF4-FFF2-40B4-BE49-F238E27FC236}">
                  <a16:creationId xmlns:a16="http://schemas.microsoft.com/office/drawing/2014/main" id="{F2BB257A-BBE2-4B20-BC62-AEE9D101D83B}"/>
                </a:ext>
              </a:extLst>
            </p:cNvPr>
            <p:cNvSpPr/>
            <p:nvPr/>
          </p:nvSpPr>
          <p:spPr bwMode="auto">
            <a:xfrm>
              <a:off x="10172698" y="4980775"/>
              <a:ext cx="1576533"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descr="Icon&#10;&#10;Description automatically generated">
              <a:extLst>
                <a:ext uri="{FF2B5EF4-FFF2-40B4-BE49-F238E27FC236}">
                  <a16:creationId xmlns:a16="http://schemas.microsoft.com/office/drawing/2014/main" id="{5038FAEC-0B4A-482C-84C9-F08E3CEC46DC}"/>
                </a:ext>
              </a:extLst>
            </p:cNvPr>
            <p:cNvPicPr>
              <a:picLocks noChangeAspect="1"/>
            </p:cNvPicPr>
            <p:nvPr/>
          </p:nvPicPr>
          <p:blipFill>
            <a:blip r:embed="rId25">
              <a:biLevel thresh="25000"/>
            </a:blip>
            <a:stretch>
              <a:fillRect/>
            </a:stretch>
          </p:blipFill>
          <p:spPr>
            <a:xfrm>
              <a:off x="10623891" y="1597252"/>
              <a:ext cx="674146" cy="449142"/>
            </a:xfrm>
            <a:prstGeom prst="rect">
              <a:avLst/>
            </a:prstGeom>
          </p:spPr>
        </p:pic>
        <p:pic>
          <p:nvPicPr>
            <p:cNvPr id="90" name="Graphic 89">
              <a:extLst>
                <a:ext uri="{FF2B5EF4-FFF2-40B4-BE49-F238E27FC236}">
                  <a16:creationId xmlns:a16="http://schemas.microsoft.com/office/drawing/2014/main" id="{BB21501B-56B3-4568-BF03-D41286E3E57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26519" y="2585072"/>
              <a:ext cx="468890" cy="496472"/>
            </a:xfrm>
            <a:prstGeom prst="rect">
              <a:avLst/>
            </a:prstGeom>
          </p:spPr>
        </p:pic>
        <p:sp>
          <p:nvSpPr>
            <p:cNvPr id="91" name="Title 1">
              <a:extLst>
                <a:ext uri="{FF2B5EF4-FFF2-40B4-BE49-F238E27FC236}">
                  <a16:creationId xmlns:a16="http://schemas.microsoft.com/office/drawing/2014/main" id="{13A2E552-8072-4A5B-9AAA-D41F358B4BB0}"/>
                </a:ext>
              </a:extLst>
            </p:cNvPr>
            <p:cNvSpPr txBox="1">
              <a:spLocks/>
            </p:cNvSpPr>
            <p:nvPr/>
          </p:nvSpPr>
          <p:spPr>
            <a:xfrm>
              <a:off x="10425556" y="2110452"/>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Power BI</a:t>
              </a:r>
            </a:p>
          </p:txBody>
        </p:sp>
        <p:sp>
          <p:nvSpPr>
            <p:cNvPr id="92" name="Title 1">
              <a:extLst>
                <a:ext uri="{FF2B5EF4-FFF2-40B4-BE49-F238E27FC236}">
                  <a16:creationId xmlns:a16="http://schemas.microsoft.com/office/drawing/2014/main" id="{F6DBDFC7-9981-46AD-ABAD-9F708F5DC11B}"/>
                </a:ext>
              </a:extLst>
            </p:cNvPr>
            <p:cNvSpPr txBox="1">
              <a:spLocks/>
            </p:cNvSpPr>
            <p:nvPr/>
          </p:nvSpPr>
          <p:spPr>
            <a:xfrm>
              <a:off x="10275360" y="3134534"/>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Explorer</a:t>
              </a:r>
            </a:p>
          </p:txBody>
        </p:sp>
        <p:pic>
          <p:nvPicPr>
            <p:cNvPr id="93" name="Graphic 92">
              <a:extLst>
                <a:ext uri="{FF2B5EF4-FFF2-40B4-BE49-F238E27FC236}">
                  <a16:creationId xmlns:a16="http://schemas.microsoft.com/office/drawing/2014/main" id="{D07F9359-E5FD-47ED-81E5-E2A2BA91C7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707903" y="3550071"/>
              <a:ext cx="506123" cy="478005"/>
            </a:xfrm>
            <a:prstGeom prst="rect">
              <a:avLst/>
            </a:prstGeom>
          </p:spPr>
        </p:pic>
        <p:sp>
          <p:nvSpPr>
            <p:cNvPr id="94" name="Title 1">
              <a:extLst>
                <a:ext uri="{FF2B5EF4-FFF2-40B4-BE49-F238E27FC236}">
                  <a16:creationId xmlns:a16="http://schemas.microsoft.com/office/drawing/2014/main" id="{55A072D6-A23C-4C00-B901-8CB2FAEDAE47}"/>
                </a:ext>
              </a:extLst>
            </p:cNvPr>
            <p:cNvSpPr txBox="1">
              <a:spLocks/>
            </p:cNvSpPr>
            <p:nvPr/>
          </p:nvSpPr>
          <p:spPr>
            <a:xfrm>
              <a:off x="10275360" y="4096635"/>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Custom Applications</a:t>
              </a:r>
            </a:p>
          </p:txBody>
        </p:sp>
        <p:cxnSp>
          <p:nvCxnSpPr>
            <p:cNvPr id="96" name="Straight Arrow Connector 95">
              <a:extLst>
                <a:ext uri="{FF2B5EF4-FFF2-40B4-BE49-F238E27FC236}">
                  <a16:creationId xmlns:a16="http://schemas.microsoft.com/office/drawing/2014/main" id="{FB9B4B32-9C64-463B-90DE-59A79D80DCC1}"/>
                </a:ext>
              </a:extLst>
            </p:cNvPr>
            <p:cNvCxnSpPr/>
            <p:nvPr/>
          </p:nvCxnSpPr>
          <p:spPr>
            <a:xfrm>
              <a:off x="9399977" y="1730792"/>
              <a:ext cx="682877" cy="272374"/>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97" name="Graphic 96">
              <a:extLst>
                <a:ext uri="{FF2B5EF4-FFF2-40B4-BE49-F238E27FC236}">
                  <a16:creationId xmlns:a16="http://schemas.microsoft.com/office/drawing/2014/main" id="{1F4448E7-44F0-4E50-AF61-260C8FF96ED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708495" y="5141678"/>
              <a:ext cx="504938" cy="445532"/>
            </a:xfrm>
            <a:prstGeom prst="rect">
              <a:avLst/>
            </a:prstGeom>
          </p:spPr>
        </p:pic>
        <p:sp>
          <p:nvSpPr>
            <p:cNvPr id="98" name="Title 1">
              <a:extLst>
                <a:ext uri="{FF2B5EF4-FFF2-40B4-BE49-F238E27FC236}">
                  <a16:creationId xmlns:a16="http://schemas.microsoft.com/office/drawing/2014/main" id="{94B10189-E470-4965-9106-D2E42113E3C7}"/>
                </a:ext>
              </a:extLst>
            </p:cNvPr>
            <p:cNvSpPr txBox="1">
              <a:spLocks/>
            </p:cNvSpPr>
            <p:nvPr/>
          </p:nvSpPr>
          <p:spPr>
            <a:xfrm>
              <a:off x="10275360" y="5651560"/>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Predictive Dashboards</a:t>
              </a:r>
            </a:p>
          </p:txBody>
        </p:sp>
      </p:grpSp>
    </p:spTree>
    <p:extLst>
      <p:ext uri="{BB962C8B-B14F-4D97-AF65-F5344CB8AC3E}">
        <p14:creationId xmlns:p14="http://schemas.microsoft.com/office/powerpoint/2010/main" val="37106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65EDFB3-2BD8-4221-802C-83753AC50FB3}"/>
              </a:ext>
            </a:extLst>
          </p:cNvPr>
          <p:cNvSpPr txBox="1">
            <a:spLocks/>
          </p:cNvSpPr>
          <p:nvPr/>
        </p:nvSpPr>
        <p:spPr>
          <a:xfrm>
            <a:off x="455994" y="1073220"/>
            <a:ext cx="10506146" cy="24622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a:solidFill>
                  <a:schemeClr val="accent5"/>
                </a:solidFill>
              </a:rPr>
              <a:t>Scenario: </a:t>
            </a:r>
            <a:r>
              <a:rPr lang="en-US" sz="1600" spc="0">
                <a:solidFill>
                  <a:schemeClr val="tx1"/>
                </a:solidFill>
              </a:rPr>
              <a:t>Anomaly detection and fault detection</a:t>
            </a:r>
          </a:p>
        </p:txBody>
      </p:sp>
      <p:sp>
        <p:nvSpPr>
          <p:cNvPr id="17" name="Title 16"/>
          <p:cNvSpPr>
            <a:spLocks noGrp="1"/>
          </p:cNvSpPr>
          <p:nvPr>
            <p:ph type="title"/>
          </p:nvPr>
        </p:nvSpPr>
        <p:spPr/>
        <p:txBody>
          <a:bodyPr/>
          <a:lstStyle/>
          <a:p>
            <a:r>
              <a:rPr lang="en-US"/>
              <a:t>Case study: Smart buildings</a:t>
            </a:r>
          </a:p>
        </p:txBody>
      </p:sp>
      <p:cxnSp>
        <p:nvCxnSpPr>
          <p:cNvPr id="34" name="Straight Connector 33">
            <a:extLst>
              <a:ext uri="{FF2B5EF4-FFF2-40B4-BE49-F238E27FC236}">
                <a16:creationId xmlns:a16="http://schemas.microsoft.com/office/drawing/2014/main" id="{12651155-A719-4F80-B6F7-7EDB3B335CCE}"/>
              </a:ext>
            </a:extLst>
          </p:cNvPr>
          <p:cNvCxnSpPr>
            <a:cxnSpLocks/>
          </p:cNvCxnSpPr>
          <p:nvPr/>
        </p:nvCxnSpPr>
        <p:spPr>
          <a:xfrm>
            <a:off x="4254741" y="2393480"/>
            <a:ext cx="0" cy="2841008"/>
          </a:xfrm>
          <a:prstGeom prst="line">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cxnSp>
      <p:grpSp>
        <p:nvGrpSpPr>
          <p:cNvPr id="5" name="Group 4">
            <a:extLst>
              <a:ext uri="{FF2B5EF4-FFF2-40B4-BE49-F238E27FC236}">
                <a16:creationId xmlns:a16="http://schemas.microsoft.com/office/drawing/2014/main" id="{B60D0F91-6EEE-3A4D-B8AB-ACDC9656BD2F}"/>
              </a:ext>
            </a:extLst>
          </p:cNvPr>
          <p:cNvGrpSpPr/>
          <p:nvPr/>
        </p:nvGrpSpPr>
        <p:grpSpPr>
          <a:xfrm>
            <a:off x="207378" y="3501251"/>
            <a:ext cx="4170047" cy="2736321"/>
            <a:chOff x="207378" y="3501251"/>
            <a:chExt cx="4170047" cy="2736321"/>
          </a:xfrm>
        </p:grpSpPr>
        <p:sp>
          <p:nvSpPr>
            <p:cNvPr id="16" name="Title 1">
              <a:extLst>
                <a:ext uri="{FF2B5EF4-FFF2-40B4-BE49-F238E27FC236}">
                  <a16:creationId xmlns:a16="http://schemas.microsoft.com/office/drawing/2014/main" id="{90A18D6A-C98D-4B1F-A54D-0663312DC51F}"/>
                </a:ext>
              </a:extLst>
            </p:cNvPr>
            <p:cNvSpPr txBox="1">
              <a:spLocks/>
            </p:cNvSpPr>
            <p:nvPr/>
          </p:nvSpPr>
          <p:spPr>
            <a:xfrm>
              <a:off x="2827343" y="4155695"/>
              <a:ext cx="1550082" cy="323165"/>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a:t>
              </a:r>
              <a:br>
                <a:rPr lang="en-US" sz="1050" spc="0">
                  <a:solidFill>
                    <a:schemeClr val="tx1"/>
                  </a:solidFill>
                  <a:latin typeface="+mn-lt"/>
                </a:rPr>
              </a:br>
              <a:r>
                <a:rPr lang="en-US" sz="1050" spc="0">
                  <a:solidFill>
                    <a:schemeClr val="tx1"/>
                  </a:solidFill>
                  <a:latin typeface="+mn-lt"/>
                </a:rPr>
                <a:t>IoT Edge</a:t>
              </a:r>
            </a:p>
          </p:txBody>
        </p:sp>
        <p:sp>
          <p:nvSpPr>
            <p:cNvPr id="84" name="Title 1">
              <a:extLst>
                <a:ext uri="{FF2B5EF4-FFF2-40B4-BE49-F238E27FC236}">
                  <a16:creationId xmlns:a16="http://schemas.microsoft.com/office/drawing/2014/main" id="{5878B6FD-F365-44B6-B856-0F38A9E8322F}"/>
                </a:ext>
              </a:extLst>
            </p:cNvPr>
            <p:cNvSpPr txBox="1">
              <a:spLocks/>
            </p:cNvSpPr>
            <p:nvPr/>
          </p:nvSpPr>
          <p:spPr>
            <a:xfrm>
              <a:off x="207378" y="4155695"/>
              <a:ext cx="1070816" cy="161583"/>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Building</a:t>
              </a:r>
            </a:p>
          </p:txBody>
        </p:sp>
        <p:sp>
          <p:nvSpPr>
            <p:cNvPr id="11" name="Title 1">
              <a:extLst>
                <a:ext uri="{FF2B5EF4-FFF2-40B4-BE49-F238E27FC236}">
                  <a16:creationId xmlns:a16="http://schemas.microsoft.com/office/drawing/2014/main" id="{E210A7BB-E427-45A2-90D3-2B9CD8047C5B}"/>
                </a:ext>
              </a:extLst>
            </p:cNvPr>
            <p:cNvSpPr txBox="1">
              <a:spLocks/>
            </p:cNvSpPr>
            <p:nvPr/>
          </p:nvSpPr>
          <p:spPr>
            <a:xfrm>
              <a:off x="2644499" y="602212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edge</a:t>
              </a:r>
            </a:p>
          </p:txBody>
        </p:sp>
        <p:sp>
          <p:nvSpPr>
            <p:cNvPr id="14" name="Title 1">
              <a:extLst>
                <a:ext uri="{FF2B5EF4-FFF2-40B4-BE49-F238E27FC236}">
                  <a16:creationId xmlns:a16="http://schemas.microsoft.com/office/drawing/2014/main" id="{A7F822D5-12C6-4996-94E6-27AC8367C767}"/>
                </a:ext>
              </a:extLst>
            </p:cNvPr>
            <p:cNvSpPr txBox="1">
              <a:spLocks/>
            </p:cNvSpPr>
            <p:nvPr/>
          </p:nvSpPr>
          <p:spPr>
            <a:xfrm>
              <a:off x="1096693" y="4155695"/>
              <a:ext cx="1070816" cy="484748"/>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Building Management System</a:t>
              </a:r>
            </a:p>
          </p:txBody>
        </p:sp>
        <p:sp>
          <p:nvSpPr>
            <p:cNvPr id="15" name="Title 1">
              <a:extLst>
                <a:ext uri="{FF2B5EF4-FFF2-40B4-BE49-F238E27FC236}">
                  <a16:creationId xmlns:a16="http://schemas.microsoft.com/office/drawing/2014/main" id="{70DD8843-5099-465F-9767-750AEB92DA98}"/>
                </a:ext>
              </a:extLst>
            </p:cNvPr>
            <p:cNvSpPr txBox="1">
              <a:spLocks/>
            </p:cNvSpPr>
            <p:nvPr/>
          </p:nvSpPr>
          <p:spPr>
            <a:xfrm>
              <a:off x="2072737" y="4155695"/>
              <a:ext cx="1066854" cy="323165"/>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err="1">
                  <a:solidFill>
                    <a:schemeClr val="tx1"/>
                  </a:solidFill>
                  <a:latin typeface="+mn-lt"/>
                </a:rPr>
                <a:t>BACNet</a:t>
              </a:r>
              <a:r>
                <a:rPr lang="en-US" sz="1050" spc="0">
                  <a:solidFill>
                    <a:schemeClr val="tx1"/>
                  </a:solidFill>
                  <a:latin typeface="+mn-lt"/>
                </a:rPr>
                <a:t> / I/O Gateway</a:t>
              </a:r>
            </a:p>
          </p:txBody>
        </p:sp>
        <p:pic>
          <p:nvPicPr>
            <p:cNvPr id="32" name="Graphic 31">
              <a:extLst>
                <a:ext uri="{FF2B5EF4-FFF2-40B4-BE49-F238E27FC236}">
                  <a16:creationId xmlns:a16="http://schemas.microsoft.com/office/drawing/2014/main" id="{2BC91417-D08D-40CF-965D-A1F52227E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576" y="3528110"/>
              <a:ext cx="544172" cy="544172"/>
            </a:xfrm>
            <a:prstGeom prst="rect">
              <a:avLst/>
            </a:prstGeom>
          </p:spPr>
        </p:pic>
        <p:pic>
          <p:nvPicPr>
            <p:cNvPr id="85" name="Graphic 84">
              <a:extLst>
                <a:ext uri="{FF2B5EF4-FFF2-40B4-BE49-F238E27FC236}">
                  <a16:creationId xmlns:a16="http://schemas.microsoft.com/office/drawing/2014/main" id="{F86BF975-67E7-4733-8EB4-DDE38C5E39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859" y="3508023"/>
              <a:ext cx="475749" cy="475749"/>
            </a:xfrm>
            <a:prstGeom prst="rect">
              <a:avLst/>
            </a:prstGeom>
          </p:spPr>
        </p:pic>
        <p:cxnSp>
          <p:nvCxnSpPr>
            <p:cNvPr id="86" name="Straight Arrow Connector 85">
              <a:extLst>
                <a:ext uri="{FF2B5EF4-FFF2-40B4-BE49-F238E27FC236}">
                  <a16:creationId xmlns:a16="http://schemas.microsoft.com/office/drawing/2014/main" id="{BD00BE42-9DE8-4EF2-8592-CBF475767604}"/>
                </a:ext>
              </a:extLst>
            </p:cNvPr>
            <p:cNvCxnSpPr>
              <a:cxnSpLocks/>
            </p:cNvCxnSpPr>
            <p:nvPr/>
          </p:nvCxnSpPr>
          <p:spPr>
            <a:xfrm>
              <a:off x="1013647" y="3749169"/>
              <a:ext cx="285760"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87" name="Graphic 86">
              <a:extLst>
                <a:ext uri="{FF2B5EF4-FFF2-40B4-BE49-F238E27FC236}">
                  <a16:creationId xmlns:a16="http://schemas.microsoft.com/office/drawing/2014/main" id="{8DA411AB-F772-45C2-8F3E-E10710DBCF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0593" y="3544215"/>
              <a:ext cx="409370" cy="409368"/>
            </a:xfrm>
            <a:prstGeom prst="rect">
              <a:avLst/>
            </a:prstGeom>
          </p:spPr>
        </p:pic>
        <p:pic>
          <p:nvPicPr>
            <p:cNvPr id="88" name="Graphic 87">
              <a:extLst>
                <a:ext uri="{FF2B5EF4-FFF2-40B4-BE49-F238E27FC236}">
                  <a16:creationId xmlns:a16="http://schemas.microsoft.com/office/drawing/2014/main" id="{94CB888B-696D-4581-BE89-3EE79CF3A5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33491" y="3501251"/>
              <a:ext cx="529389" cy="529389"/>
            </a:xfrm>
            <a:prstGeom prst="rect">
              <a:avLst/>
            </a:prstGeom>
          </p:spPr>
        </p:pic>
        <p:cxnSp>
          <p:nvCxnSpPr>
            <p:cNvPr id="91" name="Straight Arrow Connector 90">
              <a:extLst>
                <a:ext uri="{FF2B5EF4-FFF2-40B4-BE49-F238E27FC236}">
                  <a16:creationId xmlns:a16="http://schemas.microsoft.com/office/drawing/2014/main" id="{D145B3D6-216C-4F5E-9B10-4FD054899DBC}"/>
                </a:ext>
              </a:extLst>
            </p:cNvPr>
            <p:cNvCxnSpPr>
              <a:cxnSpLocks/>
            </p:cNvCxnSpPr>
            <p:nvPr/>
          </p:nvCxnSpPr>
          <p:spPr>
            <a:xfrm>
              <a:off x="1910553" y="3749169"/>
              <a:ext cx="285760"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92" name="Straight Arrow Connector 91">
              <a:extLst>
                <a:ext uri="{FF2B5EF4-FFF2-40B4-BE49-F238E27FC236}">
                  <a16:creationId xmlns:a16="http://schemas.microsoft.com/office/drawing/2014/main" id="{162569D7-37B2-48B8-BD19-B59B991C5505}"/>
                </a:ext>
              </a:extLst>
            </p:cNvPr>
            <p:cNvCxnSpPr>
              <a:cxnSpLocks/>
            </p:cNvCxnSpPr>
            <p:nvPr/>
          </p:nvCxnSpPr>
          <p:spPr>
            <a:xfrm>
              <a:off x="2980711" y="3749169"/>
              <a:ext cx="285760"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grpSp>
        <p:nvGrpSpPr>
          <p:cNvPr id="3" name="Group 2">
            <a:extLst>
              <a:ext uri="{FF2B5EF4-FFF2-40B4-BE49-F238E27FC236}">
                <a16:creationId xmlns:a16="http://schemas.microsoft.com/office/drawing/2014/main" id="{D1AD7314-294A-0E4B-A889-6A9C5B1AA3C6}"/>
              </a:ext>
            </a:extLst>
          </p:cNvPr>
          <p:cNvGrpSpPr/>
          <p:nvPr/>
        </p:nvGrpSpPr>
        <p:grpSpPr>
          <a:xfrm>
            <a:off x="3971434" y="294204"/>
            <a:ext cx="7867640" cy="5943368"/>
            <a:chOff x="3971434" y="294204"/>
            <a:chExt cx="7867640" cy="5943368"/>
          </a:xfrm>
        </p:grpSpPr>
        <p:sp>
          <p:nvSpPr>
            <p:cNvPr id="12" name="Title 1">
              <a:extLst>
                <a:ext uri="{FF2B5EF4-FFF2-40B4-BE49-F238E27FC236}">
                  <a16:creationId xmlns:a16="http://schemas.microsoft.com/office/drawing/2014/main" id="{AD737C1C-EA10-444E-8CD8-AB28CDEC6EB4}"/>
                </a:ext>
              </a:extLst>
            </p:cNvPr>
            <p:cNvSpPr txBox="1">
              <a:spLocks/>
            </p:cNvSpPr>
            <p:nvPr/>
          </p:nvSpPr>
          <p:spPr>
            <a:xfrm>
              <a:off x="7054125" y="602212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cloud</a:t>
              </a:r>
            </a:p>
          </p:txBody>
        </p:sp>
        <p:pic>
          <p:nvPicPr>
            <p:cNvPr id="18" name="Graphic 17">
              <a:extLst>
                <a:ext uri="{FF2B5EF4-FFF2-40B4-BE49-F238E27FC236}">
                  <a16:creationId xmlns:a16="http://schemas.microsoft.com/office/drawing/2014/main" id="{D7FAC02A-4EB0-44FA-B9A6-5C2123B208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64647" y="1445136"/>
              <a:ext cx="599845" cy="533196"/>
            </a:xfrm>
            <a:prstGeom prst="rect">
              <a:avLst/>
            </a:prstGeom>
          </p:spPr>
        </p:pic>
        <p:cxnSp>
          <p:nvCxnSpPr>
            <p:cNvPr id="35" name="Straight Arrow Connector 34">
              <a:extLst>
                <a:ext uri="{FF2B5EF4-FFF2-40B4-BE49-F238E27FC236}">
                  <a16:creationId xmlns:a16="http://schemas.microsoft.com/office/drawing/2014/main" id="{869E66C1-9D90-420A-9C32-C5029432D1FF}"/>
                </a:ext>
              </a:extLst>
            </p:cNvPr>
            <p:cNvCxnSpPr>
              <a:cxnSpLocks/>
            </p:cNvCxnSpPr>
            <p:nvPr/>
          </p:nvCxnSpPr>
          <p:spPr>
            <a:xfrm>
              <a:off x="3971434" y="3749169"/>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nvGrpSpPr>
            <p:cNvPr id="36" name="Group 35">
              <a:extLst>
                <a:ext uri="{FF2B5EF4-FFF2-40B4-BE49-F238E27FC236}">
                  <a16:creationId xmlns:a16="http://schemas.microsoft.com/office/drawing/2014/main" id="{D242B763-5FD6-4F81-B09E-F83CCC5244B9}"/>
                </a:ext>
              </a:extLst>
            </p:cNvPr>
            <p:cNvGrpSpPr/>
            <p:nvPr/>
          </p:nvGrpSpPr>
          <p:grpSpPr>
            <a:xfrm>
              <a:off x="4636840" y="3600895"/>
              <a:ext cx="299102" cy="304037"/>
              <a:chOff x="7782441" y="780314"/>
              <a:chExt cx="299102" cy="304037"/>
            </a:xfrm>
          </p:grpSpPr>
          <p:sp>
            <p:nvSpPr>
              <p:cNvPr id="80" name="Freeform: Shape 79">
                <a:extLst>
                  <a:ext uri="{FF2B5EF4-FFF2-40B4-BE49-F238E27FC236}">
                    <a16:creationId xmlns:a16="http://schemas.microsoft.com/office/drawing/2014/main" id="{F8914EF7-933F-4317-8017-FFDFB6479713}"/>
                  </a:ext>
                </a:extLst>
              </p:cNvPr>
              <p:cNvSpPr/>
              <p:nvPr/>
            </p:nvSpPr>
            <p:spPr>
              <a:xfrm>
                <a:off x="7995333" y="780314"/>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81" name="Freeform: Shape 80">
                <a:extLst>
                  <a:ext uri="{FF2B5EF4-FFF2-40B4-BE49-F238E27FC236}">
                    <a16:creationId xmlns:a16="http://schemas.microsoft.com/office/drawing/2014/main" id="{61AF7733-57D6-41A9-98A0-F816D6355367}"/>
                  </a:ext>
                </a:extLst>
              </p:cNvPr>
              <p:cNvSpPr/>
              <p:nvPr/>
            </p:nvSpPr>
            <p:spPr>
              <a:xfrm>
                <a:off x="7782441" y="999796"/>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82" name="Freeform: Shape 81">
                <a:extLst>
                  <a:ext uri="{FF2B5EF4-FFF2-40B4-BE49-F238E27FC236}">
                    <a16:creationId xmlns:a16="http://schemas.microsoft.com/office/drawing/2014/main" id="{944E8774-0CD9-4D83-A79A-7348F2E3889C}"/>
                  </a:ext>
                </a:extLst>
              </p:cNvPr>
              <p:cNvSpPr/>
              <p:nvPr/>
            </p:nvSpPr>
            <p:spPr>
              <a:xfrm>
                <a:off x="7806243" y="800415"/>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37" name="Title 1">
              <a:extLst>
                <a:ext uri="{FF2B5EF4-FFF2-40B4-BE49-F238E27FC236}">
                  <a16:creationId xmlns:a16="http://schemas.microsoft.com/office/drawing/2014/main" id="{8DD13C6E-C359-4818-9F33-CAC4BB91E5D5}"/>
                </a:ext>
              </a:extLst>
            </p:cNvPr>
            <p:cNvSpPr txBox="1">
              <a:spLocks/>
            </p:cNvSpPr>
            <p:nvPr/>
          </p:nvSpPr>
          <p:spPr>
            <a:xfrm>
              <a:off x="4250983" y="4155695"/>
              <a:ext cx="1070816" cy="323165"/>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a:t>
              </a:r>
              <a:br>
                <a:rPr lang="en-US" sz="1050" spc="0">
                  <a:solidFill>
                    <a:schemeClr val="tx1"/>
                  </a:solidFill>
                  <a:latin typeface="+mn-lt"/>
                </a:rPr>
              </a:br>
              <a:r>
                <a:rPr lang="en-US" sz="1050" spc="0">
                  <a:solidFill>
                    <a:schemeClr val="tx1"/>
                  </a:solidFill>
                  <a:latin typeface="+mn-lt"/>
                </a:rPr>
                <a:t>IoT Hub</a:t>
              </a:r>
            </a:p>
          </p:txBody>
        </p:sp>
        <p:pic>
          <p:nvPicPr>
            <p:cNvPr id="38" name="Graphic 37">
              <a:extLst>
                <a:ext uri="{FF2B5EF4-FFF2-40B4-BE49-F238E27FC236}">
                  <a16:creationId xmlns:a16="http://schemas.microsoft.com/office/drawing/2014/main" id="{7773BE04-95ED-43E9-BD92-5B48EC8FAD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22342" y="1457807"/>
              <a:ext cx="609426" cy="507855"/>
            </a:xfrm>
            <a:prstGeom prst="rect">
              <a:avLst/>
            </a:prstGeom>
          </p:spPr>
        </p:pic>
        <p:sp>
          <p:nvSpPr>
            <p:cNvPr id="39" name="Title 1">
              <a:extLst>
                <a:ext uri="{FF2B5EF4-FFF2-40B4-BE49-F238E27FC236}">
                  <a16:creationId xmlns:a16="http://schemas.microsoft.com/office/drawing/2014/main" id="{EBC721E6-9C59-435C-B8CD-21F364A1DCB3}"/>
                </a:ext>
              </a:extLst>
            </p:cNvPr>
            <p:cNvSpPr txBox="1">
              <a:spLocks/>
            </p:cNvSpPr>
            <p:nvPr/>
          </p:nvSpPr>
          <p:spPr>
            <a:xfrm>
              <a:off x="6334178" y="2098457"/>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a:t>
              </a:r>
              <a:br>
                <a:rPr lang="en-US" sz="1050" spc="0">
                  <a:solidFill>
                    <a:schemeClr val="tx1"/>
                  </a:solidFill>
                  <a:latin typeface="+mn-lt"/>
                </a:rPr>
              </a:br>
              <a:r>
                <a:rPr lang="en-US" sz="1050" spc="0">
                  <a:solidFill>
                    <a:schemeClr val="tx1"/>
                  </a:solidFill>
                  <a:latin typeface="+mn-lt"/>
                </a:rPr>
                <a:t>Analytics</a:t>
              </a:r>
            </a:p>
          </p:txBody>
        </p:sp>
        <p:sp>
          <p:nvSpPr>
            <p:cNvPr id="40" name="Title 1">
              <a:extLst>
                <a:ext uri="{FF2B5EF4-FFF2-40B4-BE49-F238E27FC236}">
                  <a16:creationId xmlns:a16="http://schemas.microsoft.com/office/drawing/2014/main" id="{987EE3DD-3821-4F95-8F35-5F586FE5F10F}"/>
                </a:ext>
              </a:extLst>
            </p:cNvPr>
            <p:cNvSpPr txBox="1">
              <a:spLocks/>
            </p:cNvSpPr>
            <p:nvPr/>
          </p:nvSpPr>
          <p:spPr>
            <a:xfrm>
              <a:off x="6334178" y="98994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 Processing</a:t>
              </a:r>
            </a:p>
          </p:txBody>
        </p:sp>
        <p:cxnSp>
          <p:nvCxnSpPr>
            <p:cNvPr id="41" name="Straight Arrow Connector 40">
              <a:extLst>
                <a:ext uri="{FF2B5EF4-FFF2-40B4-BE49-F238E27FC236}">
                  <a16:creationId xmlns:a16="http://schemas.microsoft.com/office/drawing/2014/main" id="{F62FF4C5-CE3C-4DAE-A0DD-1CC7142572E7}"/>
                </a:ext>
              </a:extLst>
            </p:cNvPr>
            <p:cNvCxnSpPr>
              <a:cxnSpLocks/>
            </p:cNvCxnSpPr>
            <p:nvPr/>
          </p:nvCxnSpPr>
          <p:spPr>
            <a:xfrm>
              <a:off x="7404994" y="1699016"/>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42" name="Title 1">
              <a:extLst>
                <a:ext uri="{FF2B5EF4-FFF2-40B4-BE49-F238E27FC236}">
                  <a16:creationId xmlns:a16="http://schemas.microsoft.com/office/drawing/2014/main" id="{EAB742B4-32E5-4CF7-9C6E-0F16507E11A6}"/>
                </a:ext>
              </a:extLst>
            </p:cNvPr>
            <p:cNvSpPr txBox="1">
              <a:spLocks/>
            </p:cNvSpPr>
            <p:nvPr/>
          </p:nvSpPr>
          <p:spPr>
            <a:xfrm>
              <a:off x="8329161" y="1070734"/>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Actions </a:t>
              </a:r>
            </a:p>
          </p:txBody>
        </p:sp>
        <p:sp>
          <p:nvSpPr>
            <p:cNvPr id="43" name="Title 1">
              <a:extLst>
                <a:ext uri="{FF2B5EF4-FFF2-40B4-BE49-F238E27FC236}">
                  <a16:creationId xmlns:a16="http://schemas.microsoft.com/office/drawing/2014/main" id="{85F10357-DE2E-469C-B4C8-15CA493F6E4C}"/>
                </a:ext>
              </a:extLst>
            </p:cNvPr>
            <p:cNvSpPr txBox="1">
              <a:spLocks/>
            </p:cNvSpPr>
            <p:nvPr/>
          </p:nvSpPr>
          <p:spPr>
            <a:xfrm>
              <a:off x="8329161" y="2058185"/>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a:t>
              </a:r>
              <a:br>
                <a:rPr lang="en-US" sz="1050" spc="0">
                  <a:solidFill>
                    <a:schemeClr val="tx1"/>
                  </a:solidFill>
                  <a:latin typeface="+mn-lt"/>
                </a:rPr>
              </a:br>
              <a:r>
                <a:rPr lang="en-US" sz="1050" spc="0">
                  <a:solidFill>
                    <a:schemeClr val="tx1"/>
                  </a:solidFill>
                  <a:latin typeface="+mn-lt"/>
                </a:rPr>
                <a:t>Functions</a:t>
              </a:r>
            </a:p>
          </p:txBody>
        </p:sp>
        <p:pic>
          <p:nvPicPr>
            <p:cNvPr id="44" name="Graphic 43">
              <a:extLst>
                <a:ext uri="{FF2B5EF4-FFF2-40B4-BE49-F238E27FC236}">
                  <a16:creationId xmlns:a16="http://schemas.microsoft.com/office/drawing/2014/main" id="{186957FE-033D-42E3-90DE-64A0AAB1FB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70009" y="3596537"/>
              <a:ext cx="412920" cy="364340"/>
            </a:xfrm>
            <a:prstGeom prst="rect">
              <a:avLst/>
            </a:prstGeom>
          </p:spPr>
        </p:pic>
        <p:sp>
          <p:nvSpPr>
            <p:cNvPr id="46" name="Title 1">
              <a:extLst>
                <a:ext uri="{FF2B5EF4-FFF2-40B4-BE49-F238E27FC236}">
                  <a16:creationId xmlns:a16="http://schemas.microsoft.com/office/drawing/2014/main" id="{C19B6349-55BA-4EBC-BC2C-823720428637}"/>
                </a:ext>
              </a:extLst>
            </p:cNvPr>
            <p:cNvSpPr txBox="1">
              <a:spLocks/>
            </p:cNvSpPr>
            <p:nvPr/>
          </p:nvSpPr>
          <p:spPr>
            <a:xfrm>
              <a:off x="6343973" y="4138340"/>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a:t>
              </a:r>
              <a:br>
                <a:rPr lang="en-US" sz="1050" spc="0">
                  <a:solidFill>
                    <a:schemeClr val="tx1"/>
                  </a:solidFill>
                  <a:latin typeface="+mn-lt"/>
                </a:rPr>
              </a:br>
              <a:r>
                <a:rPr lang="en-US" sz="1050" spc="0">
                  <a:solidFill>
                    <a:schemeClr val="tx1"/>
                  </a:solidFill>
                  <a:latin typeface="+mn-lt"/>
                </a:rPr>
                <a:t>Event Hubs</a:t>
              </a:r>
            </a:p>
          </p:txBody>
        </p:sp>
        <p:pic>
          <p:nvPicPr>
            <p:cNvPr id="47" name="Graphic 46">
              <a:extLst>
                <a:ext uri="{FF2B5EF4-FFF2-40B4-BE49-F238E27FC236}">
                  <a16:creationId xmlns:a16="http://schemas.microsoft.com/office/drawing/2014/main" id="{4817DEED-EEFD-46AB-8B33-EC613BE90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61378" y="3498499"/>
              <a:ext cx="468890" cy="496472"/>
            </a:xfrm>
            <a:prstGeom prst="rect">
              <a:avLst/>
            </a:prstGeom>
          </p:spPr>
        </p:pic>
        <p:sp>
          <p:nvSpPr>
            <p:cNvPr id="49" name="Title 1">
              <a:extLst>
                <a:ext uri="{FF2B5EF4-FFF2-40B4-BE49-F238E27FC236}">
                  <a16:creationId xmlns:a16="http://schemas.microsoft.com/office/drawing/2014/main" id="{37B10A2D-3738-4D30-85E6-3B7FD4624FCC}"/>
                </a:ext>
              </a:extLst>
            </p:cNvPr>
            <p:cNvSpPr txBox="1">
              <a:spLocks/>
            </p:cNvSpPr>
            <p:nvPr/>
          </p:nvSpPr>
          <p:spPr>
            <a:xfrm>
              <a:off x="7268960" y="411703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a:t>
              </a:r>
            </a:p>
          </p:txBody>
        </p:sp>
        <p:cxnSp>
          <p:nvCxnSpPr>
            <p:cNvPr id="52" name="Straight Arrow Connector 51">
              <a:extLst>
                <a:ext uri="{FF2B5EF4-FFF2-40B4-BE49-F238E27FC236}">
                  <a16:creationId xmlns:a16="http://schemas.microsoft.com/office/drawing/2014/main" id="{0F54126A-F31E-4D8E-86B1-4B709FC3BE42}"/>
                </a:ext>
              </a:extLst>
            </p:cNvPr>
            <p:cNvCxnSpPr>
              <a:cxnSpLocks/>
            </p:cNvCxnSpPr>
            <p:nvPr/>
          </p:nvCxnSpPr>
          <p:spPr>
            <a:xfrm>
              <a:off x="7795640" y="4529755"/>
              <a:ext cx="0" cy="36333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53" name="Rectangle 52">
              <a:extLst>
                <a:ext uri="{FF2B5EF4-FFF2-40B4-BE49-F238E27FC236}">
                  <a16:creationId xmlns:a16="http://schemas.microsoft.com/office/drawing/2014/main" id="{2213564D-096A-40FB-96FE-3BA11FC6628A}"/>
                </a:ext>
              </a:extLst>
            </p:cNvPr>
            <p:cNvSpPr/>
            <p:nvPr/>
          </p:nvSpPr>
          <p:spPr bwMode="auto">
            <a:xfrm>
              <a:off x="6395695" y="4980775"/>
              <a:ext cx="284399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Title 1">
              <a:extLst>
                <a:ext uri="{FF2B5EF4-FFF2-40B4-BE49-F238E27FC236}">
                  <a16:creationId xmlns:a16="http://schemas.microsoft.com/office/drawing/2014/main" id="{ACBD594A-78F0-4BF9-8E56-C89AF1B9B4AA}"/>
                </a:ext>
              </a:extLst>
            </p:cNvPr>
            <p:cNvSpPr txBox="1">
              <a:spLocks/>
            </p:cNvSpPr>
            <p:nvPr/>
          </p:nvSpPr>
          <p:spPr>
            <a:xfrm>
              <a:off x="6773730" y="5053322"/>
              <a:ext cx="204381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Advanced Analytics</a:t>
              </a:r>
            </a:p>
          </p:txBody>
        </p:sp>
        <p:pic>
          <p:nvPicPr>
            <p:cNvPr id="55" name="Graphic 54">
              <a:extLst>
                <a:ext uri="{FF2B5EF4-FFF2-40B4-BE49-F238E27FC236}">
                  <a16:creationId xmlns:a16="http://schemas.microsoft.com/office/drawing/2014/main" id="{BB012450-B985-4C71-AF67-2BE35CBECD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0348" y="5323927"/>
              <a:ext cx="363777" cy="342378"/>
            </a:xfrm>
            <a:prstGeom prst="rect">
              <a:avLst/>
            </a:prstGeom>
          </p:spPr>
        </p:pic>
        <p:sp>
          <p:nvSpPr>
            <p:cNvPr id="56" name="Title 1">
              <a:extLst>
                <a:ext uri="{FF2B5EF4-FFF2-40B4-BE49-F238E27FC236}">
                  <a16:creationId xmlns:a16="http://schemas.microsoft.com/office/drawing/2014/main" id="{EFA47808-EA5B-404B-9AE0-56B4B10FCEBC}"/>
                </a:ext>
              </a:extLst>
            </p:cNvPr>
            <p:cNvSpPr txBox="1">
              <a:spLocks/>
            </p:cNvSpPr>
            <p:nvPr/>
          </p:nvSpPr>
          <p:spPr>
            <a:xfrm>
              <a:off x="6533807"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Azure Batch</a:t>
              </a:r>
            </a:p>
          </p:txBody>
        </p:sp>
        <p:sp>
          <p:nvSpPr>
            <p:cNvPr id="57" name="Title 1">
              <a:extLst>
                <a:ext uri="{FF2B5EF4-FFF2-40B4-BE49-F238E27FC236}">
                  <a16:creationId xmlns:a16="http://schemas.microsoft.com/office/drawing/2014/main" id="{50310483-87CD-425F-B881-4DAAA8B9EB55}"/>
                </a:ext>
              </a:extLst>
            </p:cNvPr>
            <p:cNvSpPr txBox="1">
              <a:spLocks/>
            </p:cNvSpPr>
            <p:nvPr/>
          </p:nvSpPr>
          <p:spPr>
            <a:xfrm>
              <a:off x="7465939" y="5696150"/>
              <a:ext cx="676857"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Databricks</a:t>
              </a:r>
            </a:p>
          </p:txBody>
        </p:sp>
        <p:sp>
          <p:nvSpPr>
            <p:cNvPr id="58" name="Title 1">
              <a:extLst>
                <a:ext uri="{FF2B5EF4-FFF2-40B4-BE49-F238E27FC236}">
                  <a16:creationId xmlns:a16="http://schemas.microsoft.com/office/drawing/2014/main" id="{91ADDFF8-E10B-42D5-AC08-A7F791242621}"/>
                </a:ext>
              </a:extLst>
            </p:cNvPr>
            <p:cNvSpPr txBox="1">
              <a:spLocks/>
            </p:cNvSpPr>
            <p:nvPr/>
          </p:nvSpPr>
          <p:spPr>
            <a:xfrm>
              <a:off x="8202805" y="5696150"/>
              <a:ext cx="976878" cy="13849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900" spc="0">
                  <a:solidFill>
                    <a:schemeClr val="tx1"/>
                  </a:solidFill>
                  <a:latin typeface="+mn-lt"/>
                </a:rPr>
                <a:t>Machine Learning</a:t>
              </a:r>
            </a:p>
          </p:txBody>
        </p:sp>
        <p:pic>
          <p:nvPicPr>
            <p:cNvPr id="59" name="Graphic 58">
              <a:extLst>
                <a:ext uri="{FF2B5EF4-FFF2-40B4-BE49-F238E27FC236}">
                  <a16:creationId xmlns:a16="http://schemas.microsoft.com/office/drawing/2014/main" id="{81AA6419-7FCD-4459-A7C6-686D3F7C29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39955" y="5335477"/>
              <a:ext cx="311368" cy="330828"/>
            </a:xfrm>
            <a:prstGeom prst="rect">
              <a:avLst/>
            </a:prstGeom>
          </p:spPr>
        </p:pic>
        <p:pic>
          <p:nvPicPr>
            <p:cNvPr id="60" name="Graphic 59">
              <a:extLst>
                <a:ext uri="{FF2B5EF4-FFF2-40B4-BE49-F238E27FC236}">
                  <a16:creationId xmlns:a16="http://schemas.microsoft.com/office/drawing/2014/main" id="{A70408F3-77AC-4AA3-B3B7-8877C8CEEB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513773" y="5309510"/>
              <a:ext cx="332516" cy="314042"/>
            </a:xfrm>
            <a:prstGeom prst="rect">
              <a:avLst/>
            </a:prstGeom>
          </p:spPr>
        </p:pic>
        <p:cxnSp>
          <p:nvCxnSpPr>
            <p:cNvPr id="61" name="Straight Arrow Connector 60">
              <a:extLst>
                <a:ext uri="{FF2B5EF4-FFF2-40B4-BE49-F238E27FC236}">
                  <a16:creationId xmlns:a16="http://schemas.microsoft.com/office/drawing/2014/main" id="{AA32DC6F-D975-4A1A-A024-920A8C04E14B}"/>
                </a:ext>
              </a:extLst>
            </p:cNvPr>
            <p:cNvCxnSpPr>
              <a:cxnSpLocks/>
            </p:cNvCxnSpPr>
            <p:nvPr/>
          </p:nvCxnSpPr>
          <p:spPr>
            <a:xfrm>
              <a:off x="8142796" y="3749169"/>
              <a:ext cx="1951699"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62" name="Title 1">
              <a:extLst>
                <a:ext uri="{FF2B5EF4-FFF2-40B4-BE49-F238E27FC236}">
                  <a16:creationId xmlns:a16="http://schemas.microsoft.com/office/drawing/2014/main" id="{41EBFA88-A49D-4DD9-A0A4-47796CA766C5}"/>
                </a:ext>
              </a:extLst>
            </p:cNvPr>
            <p:cNvSpPr txBox="1">
              <a:spLocks/>
            </p:cNvSpPr>
            <p:nvPr/>
          </p:nvSpPr>
          <p:spPr>
            <a:xfrm>
              <a:off x="8583237" y="3832859"/>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Query API</a:t>
              </a:r>
            </a:p>
          </p:txBody>
        </p:sp>
        <p:sp>
          <p:nvSpPr>
            <p:cNvPr id="63" name="Rectangle 62">
              <a:extLst>
                <a:ext uri="{FF2B5EF4-FFF2-40B4-BE49-F238E27FC236}">
                  <a16:creationId xmlns:a16="http://schemas.microsoft.com/office/drawing/2014/main" id="{6C30C9FB-0F09-4AD3-9EFE-D2D88618527D}"/>
                </a:ext>
              </a:extLst>
            </p:cNvPr>
            <p:cNvSpPr/>
            <p:nvPr/>
          </p:nvSpPr>
          <p:spPr bwMode="auto">
            <a:xfrm>
              <a:off x="8511814" y="2597134"/>
              <a:ext cx="125782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sz="1000">
                  <a:latin typeface="+mj-lt"/>
                  <a:ea typeface="Segoe UI" pitchFamily="34" charset="0"/>
                  <a:cs typeface="Segoe UI" pitchFamily="34" charset="0"/>
                </a:rPr>
                <a:t>Time Series Model</a:t>
              </a:r>
            </a:p>
            <a:p>
              <a:pPr algn="ctr" defTabSz="932472" fontAlgn="base">
                <a:lnSpc>
                  <a:spcPct val="90000"/>
                </a:lnSpc>
                <a:spcBef>
                  <a:spcPct val="0"/>
                </a:spcBef>
                <a:spcAft>
                  <a:spcPts val="300"/>
                </a:spcAft>
              </a:pPr>
              <a:r>
                <a:rPr lang="en-US" sz="900">
                  <a:ea typeface="Segoe UI" pitchFamily="34" charset="0"/>
                  <a:cs typeface="Segoe UI" pitchFamily="34" charset="0"/>
                </a:rPr>
                <a:t>Hierarchy</a:t>
              </a:r>
            </a:p>
            <a:p>
              <a:pPr algn="ctr" defTabSz="932472" fontAlgn="base">
                <a:spcBef>
                  <a:spcPct val="0"/>
                </a:spcBef>
                <a:spcAft>
                  <a:spcPts val="300"/>
                </a:spcAft>
              </a:pPr>
              <a:r>
                <a:rPr lang="en-US" sz="900">
                  <a:ea typeface="Segoe UI" pitchFamily="34" charset="0"/>
                  <a:cs typeface="Segoe UI" pitchFamily="34" charset="0"/>
                </a:rPr>
                <a:t>Types</a:t>
              </a:r>
            </a:p>
            <a:p>
              <a:pPr algn="ctr" defTabSz="932472" fontAlgn="base">
                <a:spcBef>
                  <a:spcPct val="0"/>
                </a:spcBef>
                <a:spcAft>
                  <a:spcPts val="300"/>
                </a:spcAft>
              </a:pPr>
              <a:r>
                <a:rPr lang="en-US" sz="900">
                  <a:ea typeface="Segoe UI" pitchFamily="34" charset="0"/>
                  <a:cs typeface="Segoe UI" pitchFamily="34" charset="0"/>
                </a:rPr>
                <a:t>Time Series Instances</a:t>
              </a:r>
            </a:p>
          </p:txBody>
        </p:sp>
        <p:cxnSp>
          <p:nvCxnSpPr>
            <p:cNvPr id="65" name="Straight Connector 64">
              <a:extLst>
                <a:ext uri="{FF2B5EF4-FFF2-40B4-BE49-F238E27FC236}">
                  <a16:creationId xmlns:a16="http://schemas.microsoft.com/office/drawing/2014/main" id="{DA300C31-2D15-4994-8B60-F88CEC68A535}"/>
                </a:ext>
              </a:extLst>
            </p:cNvPr>
            <p:cNvCxnSpPr>
              <a:stCxn id="63" idx="2"/>
            </p:cNvCxnSpPr>
            <p:nvPr/>
          </p:nvCxnSpPr>
          <p:spPr>
            <a:xfrm>
              <a:off x="9140728" y="3526114"/>
              <a:ext cx="0" cy="220621"/>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66" name="Rectangle 65">
              <a:extLst>
                <a:ext uri="{FF2B5EF4-FFF2-40B4-BE49-F238E27FC236}">
                  <a16:creationId xmlns:a16="http://schemas.microsoft.com/office/drawing/2014/main" id="{54888C17-D9BB-4F3D-B549-089994280A89}"/>
                </a:ext>
              </a:extLst>
            </p:cNvPr>
            <p:cNvSpPr/>
            <p:nvPr/>
          </p:nvSpPr>
          <p:spPr bwMode="auto">
            <a:xfrm>
              <a:off x="10183247" y="1046748"/>
              <a:ext cx="1555434" cy="329487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a:extLst>
                <a:ext uri="{FF2B5EF4-FFF2-40B4-BE49-F238E27FC236}">
                  <a16:creationId xmlns:a16="http://schemas.microsoft.com/office/drawing/2014/main" id="{8ED90993-CAE5-46A6-857D-185D3AC41DD1}"/>
                </a:ext>
              </a:extLst>
            </p:cNvPr>
            <p:cNvCxnSpPr>
              <a:cxnSpLocks/>
            </p:cNvCxnSpPr>
            <p:nvPr/>
          </p:nvCxnSpPr>
          <p:spPr>
            <a:xfrm>
              <a:off x="9236660" y="5445265"/>
              <a:ext cx="84834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68" name="Title 1">
              <a:extLst>
                <a:ext uri="{FF2B5EF4-FFF2-40B4-BE49-F238E27FC236}">
                  <a16:creationId xmlns:a16="http://schemas.microsoft.com/office/drawing/2014/main" id="{311D1FA4-929E-436C-9C97-B5F56252E096}"/>
                </a:ext>
              </a:extLst>
            </p:cNvPr>
            <p:cNvSpPr txBox="1">
              <a:spLocks/>
            </p:cNvSpPr>
            <p:nvPr/>
          </p:nvSpPr>
          <p:spPr>
            <a:xfrm>
              <a:off x="10082854" y="294204"/>
              <a:ext cx="1756220" cy="64633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Incident management </a:t>
              </a:r>
              <a:br>
                <a:rPr lang="en-US" sz="1400" spc="0">
                  <a:solidFill>
                    <a:schemeClr val="tx1"/>
                  </a:solidFill>
                </a:rPr>
              </a:br>
              <a:r>
                <a:rPr lang="en-US" sz="1400" spc="0">
                  <a:solidFill>
                    <a:schemeClr val="tx1"/>
                  </a:solidFill>
                </a:rPr>
                <a:t>&amp; analysis</a:t>
              </a:r>
            </a:p>
          </p:txBody>
        </p:sp>
        <p:sp>
          <p:nvSpPr>
            <p:cNvPr id="69" name="Title 1">
              <a:extLst>
                <a:ext uri="{FF2B5EF4-FFF2-40B4-BE49-F238E27FC236}">
                  <a16:creationId xmlns:a16="http://schemas.microsoft.com/office/drawing/2014/main" id="{828EC7B6-1BEE-4361-B305-012CD5590AA0}"/>
                </a:ext>
              </a:extLst>
            </p:cNvPr>
            <p:cNvSpPr txBox="1">
              <a:spLocks/>
            </p:cNvSpPr>
            <p:nvPr/>
          </p:nvSpPr>
          <p:spPr>
            <a:xfrm>
              <a:off x="10185923" y="4677648"/>
              <a:ext cx="1550082" cy="21544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400" spc="0">
                  <a:solidFill>
                    <a:schemeClr val="tx1"/>
                  </a:solidFill>
                </a:rPr>
                <a:t>Intelligent insights</a:t>
              </a:r>
            </a:p>
          </p:txBody>
        </p:sp>
        <p:sp>
          <p:nvSpPr>
            <p:cNvPr id="70" name="Rectangle 69">
              <a:extLst>
                <a:ext uri="{FF2B5EF4-FFF2-40B4-BE49-F238E27FC236}">
                  <a16:creationId xmlns:a16="http://schemas.microsoft.com/office/drawing/2014/main" id="{237B1737-E96B-42A8-B11A-7FD503B403FA}"/>
                </a:ext>
              </a:extLst>
            </p:cNvPr>
            <p:cNvSpPr/>
            <p:nvPr/>
          </p:nvSpPr>
          <p:spPr bwMode="auto">
            <a:xfrm>
              <a:off x="10172698" y="4980775"/>
              <a:ext cx="1576533"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descr="Icon&#10;&#10;Description automatically generated">
              <a:extLst>
                <a:ext uri="{FF2B5EF4-FFF2-40B4-BE49-F238E27FC236}">
                  <a16:creationId xmlns:a16="http://schemas.microsoft.com/office/drawing/2014/main" id="{D2387EBA-5F86-4C7D-94D4-4D99C5D05255}"/>
                </a:ext>
              </a:extLst>
            </p:cNvPr>
            <p:cNvPicPr>
              <a:picLocks noChangeAspect="1"/>
            </p:cNvPicPr>
            <p:nvPr/>
          </p:nvPicPr>
          <p:blipFill>
            <a:blip r:embed="rId25">
              <a:biLevel thresh="25000"/>
            </a:blip>
            <a:stretch>
              <a:fillRect/>
            </a:stretch>
          </p:blipFill>
          <p:spPr>
            <a:xfrm>
              <a:off x="10623891" y="1936574"/>
              <a:ext cx="674146" cy="449142"/>
            </a:xfrm>
            <a:prstGeom prst="rect">
              <a:avLst/>
            </a:prstGeom>
          </p:spPr>
        </p:pic>
        <p:pic>
          <p:nvPicPr>
            <p:cNvPr id="72" name="Graphic 71">
              <a:extLst>
                <a:ext uri="{FF2B5EF4-FFF2-40B4-BE49-F238E27FC236}">
                  <a16:creationId xmlns:a16="http://schemas.microsoft.com/office/drawing/2014/main" id="{37F18007-04DE-4C86-8946-4B505FEBED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26519" y="2706690"/>
              <a:ext cx="468890" cy="496472"/>
            </a:xfrm>
            <a:prstGeom prst="rect">
              <a:avLst/>
            </a:prstGeom>
          </p:spPr>
        </p:pic>
        <p:sp>
          <p:nvSpPr>
            <p:cNvPr id="73" name="Title 1">
              <a:extLst>
                <a:ext uri="{FF2B5EF4-FFF2-40B4-BE49-F238E27FC236}">
                  <a16:creationId xmlns:a16="http://schemas.microsoft.com/office/drawing/2014/main" id="{B302216D-41AA-4DFB-98B9-90BC0C0A2F78}"/>
                </a:ext>
              </a:extLst>
            </p:cNvPr>
            <p:cNvSpPr txBox="1">
              <a:spLocks/>
            </p:cNvSpPr>
            <p:nvPr/>
          </p:nvSpPr>
          <p:spPr>
            <a:xfrm>
              <a:off x="10425556" y="2389614"/>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Power BI</a:t>
              </a:r>
            </a:p>
          </p:txBody>
        </p:sp>
        <p:sp>
          <p:nvSpPr>
            <p:cNvPr id="74" name="Title 1">
              <a:extLst>
                <a:ext uri="{FF2B5EF4-FFF2-40B4-BE49-F238E27FC236}">
                  <a16:creationId xmlns:a16="http://schemas.microsoft.com/office/drawing/2014/main" id="{FFB25A14-C463-4B5A-B331-AAC1EB25BFD2}"/>
                </a:ext>
              </a:extLst>
            </p:cNvPr>
            <p:cNvSpPr txBox="1">
              <a:spLocks/>
            </p:cNvSpPr>
            <p:nvPr/>
          </p:nvSpPr>
          <p:spPr>
            <a:xfrm>
              <a:off x="10275360" y="3256152"/>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Explorer</a:t>
              </a:r>
            </a:p>
          </p:txBody>
        </p:sp>
        <p:pic>
          <p:nvPicPr>
            <p:cNvPr id="75" name="Graphic 74">
              <a:extLst>
                <a:ext uri="{FF2B5EF4-FFF2-40B4-BE49-F238E27FC236}">
                  <a16:creationId xmlns:a16="http://schemas.microsoft.com/office/drawing/2014/main" id="{4E3C175B-89B2-4C59-8586-FA4020137CF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707903" y="3550071"/>
              <a:ext cx="506123" cy="478005"/>
            </a:xfrm>
            <a:prstGeom prst="rect">
              <a:avLst/>
            </a:prstGeom>
          </p:spPr>
        </p:pic>
        <p:sp>
          <p:nvSpPr>
            <p:cNvPr id="76" name="Title 1">
              <a:extLst>
                <a:ext uri="{FF2B5EF4-FFF2-40B4-BE49-F238E27FC236}">
                  <a16:creationId xmlns:a16="http://schemas.microsoft.com/office/drawing/2014/main" id="{87652858-E7D9-4FA0-BABB-EA7AF864AAB1}"/>
                </a:ext>
              </a:extLst>
            </p:cNvPr>
            <p:cNvSpPr txBox="1">
              <a:spLocks/>
            </p:cNvSpPr>
            <p:nvPr/>
          </p:nvSpPr>
          <p:spPr>
            <a:xfrm>
              <a:off x="10275360" y="4096635"/>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Custom Applications</a:t>
              </a:r>
            </a:p>
          </p:txBody>
        </p:sp>
        <p:cxnSp>
          <p:nvCxnSpPr>
            <p:cNvPr id="77" name="Straight Arrow Connector 76">
              <a:extLst>
                <a:ext uri="{FF2B5EF4-FFF2-40B4-BE49-F238E27FC236}">
                  <a16:creationId xmlns:a16="http://schemas.microsoft.com/office/drawing/2014/main" id="{6543B484-618D-4335-BD16-372EF6AE7103}"/>
                </a:ext>
              </a:extLst>
            </p:cNvPr>
            <p:cNvCxnSpPr/>
            <p:nvPr/>
          </p:nvCxnSpPr>
          <p:spPr>
            <a:xfrm>
              <a:off x="9399977" y="1730792"/>
              <a:ext cx="682877" cy="272374"/>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13528F96-6281-4208-AB38-225BA8CBFE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708495" y="5141678"/>
              <a:ext cx="504938" cy="445532"/>
            </a:xfrm>
            <a:prstGeom prst="rect">
              <a:avLst/>
            </a:prstGeom>
          </p:spPr>
        </p:pic>
        <p:sp>
          <p:nvSpPr>
            <p:cNvPr id="79" name="Title 1">
              <a:extLst>
                <a:ext uri="{FF2B5EF4-FFF2-40B4-BE49-F238E27FC236}">
                  <a16:creationId xmlns:a16="http://schemas.microsoft.com/office/drawing/2014/main" id="{4B6F681F-363E-46F4-A3BC-E9E560C09D95}"/>
                </a:ext>
              </a:extLst>
            </p:cNvPr>
            <p:cNvSpPr txBox="1">
              <a:spLocks/>
            </p:cNvSpPr>
            <p:nvPr/>
          </p:nvSpPr>
          <p:spPr>
            <a:xfrm>
              <a:off x="10275360" y="5651560"/>
              <a:ext cx="1371208"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Predictive Dashboards</a:t>
              </a:r>
            </a:p>
          </p:txBody>
        </p:sp>
        <p:sp>
          <p:nvSpPr>
            <p:cNvPr id="83" name="Title 1">
              <a:extLst>
                <a:ext uri="{FF2B5EF4-FFF2-40B4-BE49-F238E27FC236}">
                  <a16:creationId xmlns:a16="http://schemas.microsoft.com/office/drawing/2014/main" id="{F5D583BA-5BA8-452F-8A1B-B3F7BCDBC1CC}"/>
                </a:ext>
              </a:extLst>
            </p:cNvPr>
            <p:cNvSpPr txBox="1">
              <a:spLocks/>
            </p:cNvSpPr>
            <p:nvPr/>
          </p:nvSpPr>
          <p:spPr>
            <a:xfrm>
              <a:off x="10425556" y="1655238"/>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Dynamics 365</a:t>
              </a:r>
            </a:p>
          </p:txBody>
        </p:sp>
        <p:pic>
          <p:nvPicPr>
            <p:cNvPr id="4" name="Picture 3" descr="Logo&#10;&#10;Description automatically generated">
              <a:extLst>
                <a:ext uri="{FF2B5EF4-FFF2-40B4-BE49-F238E27FC236}">
                  <a16:creationId xmlns:a16="http://schemas.microsoft.com/office/drawing/2014/main" id="{D99F3D82-5A99-44FB-B339-84C0CF16EEC5}"/>
                </a:ext>
              </a:extLst>
            </p:cNvPr>
            <p:cNvPicPr>
              <a:picLocks noChangeAspect="1"/>
            </p:cNvPicPr>
            <p:nvPr/>
          </p:nvPicPr>
          <p:blipFill rotWithShape="1">
            <a:blip r:embed="rId30">
              <a:clrChange>
                <a:clrFrom>
                  <a:srgbClr val="002050"/>
                </a:clrFrom>
                <a:clrTo>
                  <a:srgbClr val="002050">
                    <a:alpha val="0"/>
                  </a:srgbClr>
                </a:clrTo>
              </a:clrChange>
            </a:blip>
            <a:srcRect l="35965" t="29368" r="35965" b="29368"/>
            <a:stretch/>
          </p:blipFill>
          <p:spPr>
            <a:xfrm>
              <a:off x="10772943" y="1155087"/>
              <a:ext cx="344236" cy="506026"/>
            </a:xfrm>
            <a:prstGeom prst="rect">
              <a:avLst/>
            </a:prstGeom>
          </p:spPr>
        </p:pic>
        <p:cxnSp>
          <p:nvCxnSpPr>
            <p:cNvPr id="93" name="Straight Arrow Connector 92">
              <a:extLst>
                <a:ext uri="{FF2B5EF4-FFF2-40B4-BE49-F238E27FC236}">
                  <a16:creationId xmlns:a16="http://schemas.microsoft.com/office/drawing/2014/main" id="{45A008B1-CB8D-402D-A4D1-35815E054C85}"/>
                </a:ext>
              </a:extLst>
            </p:cNvPr>
            <p:cNvCxnSpPr>
              <a:cxnSpLocks/>
            </p:cNvCxnSpPr>
            <p:nvPr/>
          </p:nvCxnSpPr>
          <p:spPr>
            <a:xfrm>
              <a:off x="5036039" y="3749169"/>
              <a:ext cx="285760"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94" name="Graphic 93">
              <a:extLst>
                <a:ext uri="{FF2B5EF4-FFF2-40B4-BE49-F238E27FC236}">
                  <a16:creationId xmlns:a16="http://schemas.microsoft.com/office/drawing/2014/main" id="{F6B06098-2BB0-49DD-9CEC-4AC0B79216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9053" y="3556097"/>
              <a:ext cx="462108" cy="410762"/>
            </a:xfrm>
            <a:prstGeom prst="rect">
              <a:avLst/>
            </a:prstGeom>
          </p:spPr>
        </p:pic>
        <p:sp>
          <p:nvSpPr>
            <p:cNvPr id="95" name="Title 1">
              <a:extLst>
                <a:ext uri="{FF2B5EF4-FFF2-40B4-BE49-F238E27FC236}">
                  <a16:creationId xmlns:a16="http://schemas.microsoft.com/office/drawing/2014/main" id="{7854BA0D-9732-4CD5-BE66-B0EC70857447}"/>
                </a:ext>
              </a:extLst>
            </p:cNvPr>
            <p:cNvSpPr txBox="1">
              <a:spLocks/>
            </p:cNvSpPr>
            <p:nvPr/>
          </p:nvSpPr>
          <p:spPr>
            <a:xfrm>
              <a:off x="5144699" y="3087193"/>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Event</a:t>
              </a:r>
              <a:br>
                <a:rPr lang="en-US" sz="1050" spc="0">
                  <a:solidFill>
                    <a:schemeClr val="tx1"/>
                  </a:solidFill>
                  <a:latin typeface="+mn-lt"/>
                </a:rPr>
              </a:br>
              <a:r>
                <a:rPr lang="en-US" sz="1050" spc="0">
                  <a:solidFill>
                    <a:schemeClr val="tx1"/>
                  </a:solidFill>
                  <a:latin typeface="+mn-lt"/>
                </a:rPr>
                <a:t>Enrichment</a:t>
              </a:r>
            </a:p>
          </p:txBody>
        </p:sp>
        <p:sp>
          <p:nvSpPr>
            <p:cNvPr id="96" name="Title 1">
              <a:extLst>
                <a:ext uri="{FF2B5EF4-FFF2-40B4-BE49-F238E27FC236}">
                  <a16:creationId xmlns:a16="http://schemas.microsoft.com/office/drawing/2014/main" id="{F3C85E49-0457-41BE-B531-B8AAC081192B}"/>
                </a:ext>
              </a:extLst>
            </p:cNvPr>
            <p:cNvSpPr txBox="1">
              <a:spLocks/>
            </p:cNvSpPr>
            <p:nvPr/>
          </p:nvSpPr>
          <p:spPr>
            <a:xfrm>
              <a:off x="5144699" y="4155695"/>
              <a:ext cx="1070816" cy="323165"/>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a:t>
              </a:r>
              <a:br>
                <a:rPr lang="en-US" sz="1050" spc="0">
                  <a:solidFill>
                    <a:schemeClr val="tx1"/>
                  </a:solidFill>
                  <a:latin typeface="+mn-lt"/>
                </a:rPr>
              </a:br>
              <a:r>
                <a:rPr lang="en-US" sz="1050" spc="0">
                  <a:solidFill>
                    <a:schemeClr val="tx1"/>
                  </a:solidFill>
                  <a:latin typeface="+mn-lt"/>
                </a:rPr>
                <a:t>Functions</a:t>
              </a:r>
            </a:p>
          </p:txBody>
        </p:sp>
        <p:cxnSp>
          <p:nvCxnSpPr>
            <p:cNvPr id="97" name="Straight Arrow Connector 96">
              <a:extLst>
                <a:ext uri="{FF2B5EF4-FFF2-40B4-BE49-F238E27FC236}">
                  <a16:creationId xmlns:a16="http://schemas.microsoft.com/office/drawing/2014/main" id="{720D4844-8C10-43C4-8AFD-D4A490BA5B9C}"/>
                </a:ext>
              </a:extLst>
            </p:cNvPr>
            <p:cNvCxnSpPr>
              <a:cxnSpLocks/>
            </p:cNvCxnSpPr>
            <p:nvPr/>
          </p:nvCxnSpPr>
          <p:spPr>
            <a:xfrm>
              <a:off x="5976007" y="3749169"/>
              <a:ext cx="521046"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98" name="Graphic 97">
              <a:extLst>
                <a:ext uri="{FF2B5EF4-FFF2-40B4-BE49-F238E27FC236}">
                  <a16:creationId xmlns:a16="http://schemas.microsoft.com/office/drawing/2014/main" id="{45C63DEE-BA53-49B9-B30E-3CE309532EA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81586" y="5053322"/>
              <a:ext cx="397042" cy="441158"/>
            </a:xfrm>
            <a:prstGeom prst="rect">
              <a:avLst/>
            </a:prstGeom>
          </p:spPr>
        </p:pic>
        <p:sp>
          <p:nvSpPr>
            <p:cNvPr id="99" name="Title 1">
              <a:extLst>
                <a:ext uri="{FF2B5EF4-FFF2-40B4-BE49-F238E27FC236}">
                  <a16:creationId xmlns:a16="http://schemas.microsoft.com/office/drawing/2014/main" id="{B09E0A43-E42F-4E45-8FFC-B254928AD62F}"/>
                </a:ext>
              </a:extLst>
            </p:cNvPr>
            <p:cNvSpPr txBox="1">
              <a:spLocks/>
            </p:cNvSpPr>
            <p:nvPr/>
          </p:nvSpPr>
          <p:spPr>
            <a:xfrm>
              <a:off x="5144699" y="5562725"/>
              <a:ext cx="1070816" cy="323165"/>
            </a:xfrm>
            <a:prstGeom prst="rect">
              <a:avLst/>
            </a:prstGeom>
          </p:spPr>
          <p:txBody>
            <a:bodyPr vert="horz" wrap="square" lIns="0" tIns="0" rIns="0" bIns="0" rtlCol="0" anchor="t"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Identity</a:t>
              </a:r>
              <a:br>
                <a:rPr lang="en-US" sz="1050" spc="0">
                  <a:solidFill>
                    <a:schemeClr val="tx1"/>
                  </a:solidFill>
                  <a:latin typeface="+mn-lt"/>
                </a:rPr>
              </a:br>
              <a:r>
                <a:rPr lang="en-US" sz="1050" spc="0">
                  <a:solidFill>
                    <a:schemeClr val="tx1"/>
                  </a:solidFill>
                  <a:latin typeface="+mn-lt"/>
                </a:rPr>
                <a:t>Store</a:t>
              </a:r>
            </a:p>
          </p:txBody>
        </p:sp>
        <p:grpSp>
          <p:nvGrpSpPr>
            <p:cNvPr id="105" name="Group 104">
              <a:extLst>
                <a:ext uri="{FF2B5EF4-FFF2-40B4-BE49-F238E27FC236}">
                  <a16:creationId xmlns:a16="http://schemas.microsoft.com/office/drawing/2014/main" id="{5BF82237-696D-43BF-B352-59B96041DFE1}"/>
                </a:ext>
              </a:extLst>
            </p:cNvPr>
            <p:cNvGrpSpPr/>
            <p:nvPr/>
          </p:nvGrpSpPr>
          <p:grpSpPr>
            <a:xfrm>
              <a:off x="5617925" y="4529755"/>
              <a:ext cx="114383" cy="439287"/>
              <a:chOff x="5617925" y="4529755"/>
              <a:chExt cx="114383" cy="439287"/>
            </a:xfrm>
          </p:grpSpPr>
          <p:cxnSp>
            <p:nvCxnSpPr>
              <p:cNvPr id="100" name="Straight Arrow Connector 99">
                <a:extLst>
                  <a:ext uri="{FF2B5EF4-FFF2-40B4-BE49-F238E27FC236}">
                    <a16:creationId xmlns:a16="http://schemas.microsoft.com/office/drawing/2014/main" id="{8DA65017-21A1-42B4-BB1F-F2AF423DF845}"/>
                  </a:ext>
                </a:extLst>
              </p:cNvPr>
              <p:cNvCxnSpPr>
                <a:cxnSpLocks/>
              </p:cNvCxnSpPr>
              <p:nvPr/>
            </p:nvCxnSpPr>
            <p:spPr>
              <a:xfrm>
                <a:off x="5617925" y="4529755"/>
                <a:ext cx="0" cy="43928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102" name="Straight Arrow Connector 101">
                <a:extLst>
                  <a:ext uri="{FF2B5EF4-FFF2-40B4-BE49-F238E27FC236}">
                    <a16:creationId xmlns:a16="http://schemas.microsoft.com/office/drawing/2014/main" id="{337D0699-20FB-4029-8791-7758DE3E75BC}"/>
                  </a:ext>
                </a:extLst>
              </p:cNvPr>
              <p:cNvCxnSpPr>
                <a:cxnSpLocks/>
              </p:cNvCxnSpPr>
              <p:nvPr/>
            </p:nvCxnSpPr>
            <p:spPr>
              <a:xfrm flipH="1" flipV="1">
                <a:off x="5732308" y="4529755"/>
                <a:ext cx="0" cy="43928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cxnSp>
          <p:nvCxnSpPr>
            <p:cNvPr id="103" name="Straight Arrow Connector 102">
              <a:extLst>
                <a:ext uri="{FF2B5EF4-FFF2-40B4-BE49-F238E27FC236}">
                  <a16:creationId xmlns:a16="http://schemas.microsoft.com/office/drawing/2014/main" id="{CDC2BAF2-B960-48C6-8EA1-9DCBB55B869D}"/>
                </a:ext>
              </a:extLst>
            </p:cNvPr>
            <p:cNvCxnSpPr>
              <a:cxnSpLocks/>
            </p:cNvCxnSpPr>
            <p:nvPr/>
          </p:nvCxnSpPr>
          <p:spPr>
            <a:xfrm>
              <a:off x="7180179" y="3749169"/>
              <a:ext cx="285760"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nvGrpSpPr>
            <p:cNvPr id="106" name="Group 105">
              <a:extLst>
                <a:ext uri="{FF2B5EF4-FFF2-40B4-BE49-F238E27FC236}">
                  <a16:creationId xmlns:a16="http://schemas.microsoft.com/office/drawing/2014/main" id="{08D6475C-6D75-4FFE-A208-36ACFA24B87F}"/>
                </a:ext>
              </a:extLst>
            </p:cNvPr>
            <p:cNvGrpSpPr/>
            <p:nvPr/>
          </p:nvGrpSpPr>
          <p:grpSpPr>
            <a:xfrm>
              <a:off x="6788349" y="2530644"/>
              <a:ext cx="181022" cy="959211"/>
              <a:chOff x="5617925" y="4529755"/>
              <a:chExt cx="114383" cy="439287"/>
            </a:xfrm>
          </p:grpSpPr>
          <p:cxnSp>
            <p:nvCxnSpPr>
              <p:cNvPr id="107" name="Straight Arrow Connector 106">
                <a:extLst>
                  <a:ext uri="{FF2B5EF4-FFF2-40B4-BE49-F238E27FC236}">
                    <a16:creationId xmlns:a16="http://schemas.microsoft.com/office/drawing/2014/main" id="{AA09E1E7-0C87-4E57-B470-6B77D8834AFB}"/>
                  </a:ext>
                </a:extLst>
              </p:cNvPr>
              <p:cNvCxnSpPr>
                <a:cxnSpLocks/>
              </p:cNvCxnSpPr>
              <p:nvPr/>
            </p:nvCxnSpPr>
            <p:spPr>
              <a:xfrm>
                <a:off x="5617925" y="4529755"/>
                <a:ext cx="0" cy="43928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D6820090-51EE-4FF1-B085-EC60ABC063C4}"/>
                  </a:ext>
                </a:extLst>
              </p:cNvPr>
              <p:cNvCxnSpPr>
                <a:cxnSpLocks/>
              </p:cNvCxnSpPr>
              <p:nvPr/>
            </p:nvCxnSpPr>
            <p:spPr>
              <a:xfrm flipH="1" flipV="1">
                <a:off x="5732308" y="4529755"/>
                <a:ext cx="0" cy="439287"/>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cxnSp>
          <p:nvCxnSpPr>
            <p:cNvPr id="109" name="Straight Arrow Connector 108">
              <a:extLst>
                <a:ext uri="{FF2B5EF4-FFF2-40B4-BE49-F238E27FC236}">
                  <a16:creationId xmlns:a16="http://schemas.microsoft.com/office/drawing/2014/main" id="{2C86B0AE-40A0-4038-A588-D6873AA8AF00}"/>
                </a:ext>
              </a:extLst>
            </p:cNvPr>
            <p:cNvCxnSpPr>
              <a:cxnSpLocks/>
            </p:cNvCxnSpPr>
            <p:nvPr/>
          </p:nvCxnSpPr>
          <p:spPr>
            <a:xfrm flipV="1">
              <a:off x="8007775" y="3211830"/>
              <a:ext cx="427565" cy="278025"/>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09605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2279BB17-3B2A-4F40-9183-B36E65DD6D4D}" vid="{05CA37CE-4CB0-405E-89D2-5BA48B6C05B4}"/>
    </a:ext>
  </a:extLst>
</a:theme>
</file>

<file path=ppt/theme/theme3.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eme2">
  <a:themeElements>
    <a:clrScheme name="Custom 1">
      <a:dk1>
        <a:srgbClr val="505050"/>
      </a:dk1>
      <a:lt1>
        <a:sysClr val="window" lastClr="FFFFFF"/>
      </a:lt1>
      <a:dk2>
        <a:srgbClr val="0072C6"/>
      </a:dk2>
      <a:lt2>
        <a:srgbClr val="002050"/>
      </a:lt2>
      <a:accent1>
        <a:srgbClr val="0078D7"/>
      </a:accent1>
      <a:accent2>
        <a:srgbClr val="FFB900"/>
      </a:accent2>
      <a:accent3>
        <a:srgbClr val="DC3C00"/>
      </a:accent3>
      <a:accent4>
        <a:srgbClr val="00BCF2"/>
      </a:accent4>
      <a:accent5>
        <a:srgbClr val="969696"/>
      </a:accent5>
      <a:accent6>
        <a:srgbClr val="D2D2D2"/>
      </a:accent6>
      <a:hlink>
        <a:srgbClr val="0072C6"/>
      </a:hlink>
      <a:folHlink>
        <a:srgbClr val="A5A5A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224B151C-DC18-4447-B45C-654F69DAB6D2}" vid="{718624E3-F7AE-4F38-9ECB-BD86395AF3E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rget xmlns="2f4b395a-ff39-498c-943d-1c6d100b53bd" xsi:nil="true"/>
    <Owner xmlns="2f4b395a-ff39-498c-943d-1c6d100b53bd">
      <UserInfo>
        <DisplayName/>
        <AccountId xsi:nil="true"/>
        <AccountType/>
      </UserInfo>
    </Owner>
    <_ip_UnifiedCompliancePolicyUIAction xmlns="http://schemas.microsoft.com/sharepoint/v3" xsi:nil="true"/>
    <MediaServiceKeyPoints xmlns="2f4b395a-ff39-498c-943d-1c6d100b53bd" xsi:nil="true"/>
    <_ip_UnifiedCompliancePolicyProperties xmlns="http://schemas.microsoft.com/sharepoint/v3" xsi:nil="true"/>
    <Rank xmlns="2f4b395a-ff39-498c-943d-1c6d100b53b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DC1C212790FC4A9B6E43418A69DD94" ma:contentTypeVersion="34" ma:contentTypeDescription="Create a new document." ma:contentTypeScope="" ma:versionID="281fe365031d98ce085d316907bd546d">
  <xsd:schema xmlns:xsd="http://www.w3.org/2001/XMLSchema" xmlns:xs="http://www.w3.org/2001/XMLSchema" xmlns:p="http://schemas.microsoft.com/office/2006/metadata/properties" xmlns:ns1="http://schemas.microsoft.com/sharepoint/v3" xmlns:ns2="2f4b395a-ff39-498c-943d-1c6d100b53bd" xmlns:ns3="e589943c-f8e8-43e0-adad-4781adfaa0ea" targetNamespace="http://schemas.microsoft.com/office/2006/metadata/properties" ma:root="true" ma:fieldsID="47068457c33db0dd1c52e1e15d842abc" ns1:_="" ns2:_="" ns3:_="">
    <xsd:import namespace="http://schemas.microsoft.com/sharepoint/v3"/>
    <xsd:import namespace="2f4b395a-ff39-498c-943d-1c6d100b53bd"/>
    <xsd:import namespace="e589943c-f8e8-43e0-adad-4781adfaa0ea"/>
    <xsd:element name="properties">
      <xsd:complexType>
        <xsd:sequence>
          <xsd:element name="documentManagement">
            <xsd:complexType>
              <xsd:all>
                <xsd:element ref="ns2:Rank" minOccurs="0"/>
                <xsd:element ref="ns2:Target" minOccurs="0"/>
                <xsd:element ref="ns2:Own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4b395a-ff39-498c-943d-1c6d100b53bd" elementFormDefault="qualified">
    <xsd:import namespace="http://schemas.microsoft.com/office/2006/documentManagement/types"/>
    <xsd:import namespace="http://schemas.microsoft.com/office/infopath/2007/PartnerControls"/>
    <xsd:element name="Rank" ma:index="2" nillable="true" ma:displayName="Rank" ma:internalName="Rank">
      <xsd:simpleType>
        <xsd:restriction base="dms:Number"/>
      </xsd:simpleType>
    </xsd:element>
    <xsd:element name="Target" ma:index="3" nillable="true" ma:displayName="Target" ma:internalName="Target">
      <xsd:simpleType>
        <xsd:restriction base="dms:Text">
          <xsd:maxLength value="255"/>
        </xsd:restriction>
      </xsd:simpleType>
    </xsd:element>
    <xsd:element name="Owner" ma:index="4"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89943c-f8e8-43e0-adad-4781adfaa0ea"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798BBB-A6E4-41CC-8AB3-28FEEC5F8E3D}">
  <ds:schemaRefs>
    <ds:schemaRef ds:uri="http://schemas.microsoft.com/sharepoint/v3"/>
    <ds:schemaRef ds:uri="http://www.w3.org/XML/1998/namespace"/>
    <ds:schemaRef ds:uri="http://purl.org/dc/terms/"/>
    <ds:schemaRef ds:uri="http://schemas.openxmlformats.org/package/2006/metadata/core-properties"/>
    <ds:schemaRef ds:uri="e589943c-f8e8-43e0-adad-4781adfaa0ea"/>
    <ds:schemaRef ds:uri="2f4b395a-ff39-498c-943d-1c6d100b53bd"/>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s>
</ds:datastoreItem>
</file>

<file path=customXml/itemProps2.xml><?xml version="1.0" encoding="utf-8"?>
<ds:datastoreItem xmlns:ds="http://schemas.openxmlformats.org/officeDocument/2006/customXml" ds:itemID="{323F40B9-C05C-406E-8CAD-1E65B1C53CC8}">
  <ds:schemaRefs>
    <ds:schemaRef ds:uri="2f4b395a-ff39-498c-943d-1c6d100b53bd"/>
    <ds:schemaRef ds:uri="e589943c-f8e8-43e0-adad-4781adfaa0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A6AD7E-EB88-492C-A265-465A7CC1B4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Microsoft_Build_TSI</Template>
  <TotalTime>3</TotalTime>
  <Words>2651</Words>
  <Application>Microsoft Office PowerPoint</Application>
  <PresentationFormat>Widescreen</PresentationFormat>
  <Paragraphs>346</Paragraphs>
  <Slides>26</Slides>
  <Notes>14</Notes>
  <HiddenSlides>0</HiddenSlides>
  <MMClips>0</MMClips>
  <ScaleCrop>false</ScaleCrop>
  <HeadingPairs>
    <vt:vector size="4" baseType="variant">
      <vt:variant>
        <vt:lpstr>Theme</vt:lpstr>
      </vt:variant>
      <vt:variant>
        <vt:i4>5</vt:i4>
      </vt:variant>
      <vt:variant>
        <vt:lpstr>Slide Titles</vt:lpstr>
      </vt:variant>
      <vt:variant>
        <vt:i4>26</vt:i4>
      </vt:variant>
    </vt:vector>
  </HeadingPairs>
  <TitlesOfParts>
    <vt:vector size="31" baseType="lpstr">
      <vt:lpstr>Azure 1</vt:lpstr>
      <vt:lpstr>9-51151_Build_White_Template</vt:lpstr>
      <vt:lpstr>3_Azure 1</vt:lpstr>
      <vt:lpstr>Office Theme</vt:lpstr>
      <vt:lpstr>Theme2</vt:lpstr>
      <vt:lpstr>Azure Time Series Insights</vt:lpstr>
      <vt:lpstr>Agenda</vt:lpstr>
      <vt:lpstr>Azure Time Series Insights</vt:lpstr>
      <vt:lpstr>Industrial IoT Data Characteristics</vt:lpstr>
      <vt:lpstr>Azure Time Series Insights (TSI)</vt:lpstr>
      <vt:lpstr>Azure Time Series Insights </vt:lpstr>
      <vt:lpstr>Azure Time Series Insights pay-as-you-go high-level architecture </vt:lpstr>
      <vt:lpstr>Case study: Manufacturing</vt:lpstr>
      <vt:lpstr>Case study: Smart buildings</vt:lpstr>
      <vt:lpstr>Anomaly detection and diagnosis</vt:lpstr>
      <vt:lpstr>Operational intelligence  and advanced analytics</vt:lpstr>
      <vt:lpstr>PowerPoint Presentation</vt:lpstr>
      <vt:lpstr>PowerPoint Presentation</vt:lpstr>
      <vt:lpstr>Azure Time Series Insights customer momentum</vt:lpstr>
      <vt:lpstr>PowerPoint Presentation</vt:lpstr>
      <vt:lpstr>PowerPoint Presentation</vt:lpstr>
      <vt:lpstr>Q&amp;A</vt:lpstr>
      <vt:lpstr>Resources</vt:lpstr>
      <vt:lpstr>TSI &amp; ADX - Analytics Workshop – Engagement Template – Customer Facing Content </vt:lpstr>
      <vt:lpstr>PowerPoint Presentation</vt:lpstr>
      <vt:lpstr>PowerPoint Presentation</vt:lpstr>
      <vt:lpstr>PowerPoint Presentation</vt:lpstr>
      <vt:lpstr>PowerPoint Presentation</vt:lpstr>
      <vt:lpstr>PowerPoint Presentation</vt:lpstr>
      <vt:lpstr>PowerPoint Presentation</vt:lpstr>
      <vt:lpstr>Appendix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cnovak@microsoft.com</dc:creator>
  <cp:keywords>Microsoft Build</cp:keywords>
  <dc:description/>
  <cp:lastModifiedBy>Chris Novak (AZURE)</cp:lastModifiedBy>
  <cp:revision>3</cp:revision>
  <cp:lastPrinted>2020-04-21T21:56:31Z</cp:lastPrinted>
  <dcterms:created xsi:type="dcterms:W3CDTF">2020-05-06T01:05:19Z</dcterms:created>
  <dcterms:modified xsi:type="dcterms:W3CDTF">2021-10-19T07:41:41Z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0x010100C1DC1C212790FC4A9B6E43418A69DD94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87867195-f2b8-4ac2-b0b6-6bb73cb33afc_Enabled">
    <vt:lpwstr>true</vt:lpwstr>
  </property>
  <property fmtid="{D5CDD505-2E9C-101B-9397-08002B2CF9AE}" pid="12" name="MSIP_Label_87867195-f2b8-4ac2-b0b6-6bb73cb33afc_SetDate">
    <vt:lpwstr>2021-10-18T22:38:04Z</vt:lpwstr>
  </property>
  <property fmtid="{D5CDD505-2E9C-101B-9397-08002B2CF9AE}" pid="13" name="MSIP_Label_87867195-f2b8-4ac2-b0b6-6bb73cb33afc_Method">
    <vt:lpwstr>Privileged</vt:lpwstr>
  </property>
  <property fmtid="{D5CDD505-2E9C-101B-9397-08002B2CF9AE}" pid="14" name="MSIP_Label_87867195-f2b8-4ac2-b0b6-6bb73cb33afc_Name">
    <vt:lpwstr>Not Restricted</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ActionId">
    <vt:lpwstr>1db4a83c-dbea-44e4-a734-ba22143c3df7</vt:lpwstr>
  </property>
  <property fmtid="{D5CDD505-2E9C-101B-9397-08002B2CF9AE}" pid="17" name="MSIP_Label_87867195-f2b8-4ac2-b0b6-6bb73cb33afc_ContentBits">
    <vt:lpwstr>0</vt:lpwstr>
  </property>
</Properties>
</file>